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83" r:id="rId3"/>
    <p:sldId id="285" r:id="rId4"/>
    <p:sldId id="286" r:id="rId5"/>
    <p:sldId id="301" r:id="rId6"/>
    <p:sldId id="289" r:id="rId7"/>
    <p:sldId id="290" r:id="rId8"/>
    <p:sldId id="291" r:id="rId9"/>
    <p:sldId id="302" r:id="rId10"/>
    <p:sldId id="300" r:id="rId11"/>
    <p:sldId id="310" r:id="rId12"/>
    <p:sldId id="303" r:id="rId13"/>
    <p:sldId id="292" r:id="rId14"/>
    <p:sldId id="293" r:id="rId15"/>
    <p:sldId id="311" r:id="rId16"/>
    <p:sldId id="304" r:id="rId17"/>
    <p:sldId id="294" r:id="rId18"/>
    <p:sldId id="312" r:id="rId19"/>
    <p:sldId id="314" r:id="rId20"/>
    <p:sldId id="315" r:id="rId21"/>
    <p:sldId id="306" r:id="rId22"/>
    <p:sldId id="316" r:id="rId23"/>
    <p:sldId id="317" r:id="rId24"/>
    <p:sldId id="318" r:id="rId25"/>
    <p:sldId id="319" r:id="rId26"/>
    <p:sldId id="321" r:id="rId27"/>
    <p:sldId id="320" r:id="rId28"/>
    <p:sldId id="322" r:id="rId29"/>
    <p:sldId id="313" r:id="rId30"/>
    <p:sldId id="305" r:id="rId31"/>
    <p:sldId id="307" r:id="rId32"/>
    <p:sldId id="295" r:id="rId33"/>
    <p:sldId id="296" r:id="rId34"/>
    <p:sldId id="308" r:id="rId35"/>
    <p:sldId id="297" r:id="rId36"/>
    <p:sldId id="298" r:id="rId37"/>
    <p:sldId id="288" r:id="rId38"/>
    <p:sldId id="309" r:id="rId39"/>
    <p:sldId id="284" r:id="rId40"/>
    <p:sldId id="279" r:id="rId41"/>
    <p:sldId id="281" r:id="rId42"/>
    <p:sldId id="280" r:id="rId43"/>
    <p:sldId id="257" r:id="rId44"/>
    <p:sldId id="275" r:id="rId45"/>
    <p:sldId id="276" r:id="rId46"/>
    <p:sldId id="28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 damos la bienvenida" id="{E75E278A-FF0E-49A4-B170-79828D63BBAD}">
          <p14:sldIdLst>
            <p14:sldId id="256"/>
          </p14:sldIdLst>
        </p14:section>
        <p14:section name="Diseñar, Transformación, Anotar, Trabajar en colaboración, Información" id="{B9B51309-D148-4332-87C2-07BE32FBCA3B}">
          <p14:sldIdLst>
            <p14:sldId id="283"/>
            <p14:sldId id="285"/>
            <p14:sldId id="286"/>
            <p14:sldId id="301"/>
            <p14:sldId id="289"/>
            <p14:sldId id="290"/>
            <p14:sldId id="291"/>
            <p14:sldId id="302"/>
            <p14:sldId id="300"/>
            <p14:sldId id="310"/>
            <p14:sldId id="303"/>
            <p14:sldId id="292"/>
            <p14:sldId id="293"/>
            <p14:sldId id="311"/>
            <p14:sldId id="304"/>
            <p14:sldId id="294"/>
            <p14:sldId id="312"/>
            <p14:sldId id="314"/>
            <p14:sldId id="315"/>
            <p14:sldId id="306"/>
            <p14:sldId id="316"/>
            <p14:sldId id="317"/>
            <p14:sldId id="318"/>
            <p14:sldId id="319"/>
            <p14:sldId id="321"/>
            <p14:sldId id="320"/>
            <p14:sldId id="322"/>
            <p14:sldId id="313"/>
            <p14:sldId id="305"/>
            <p14:sldId id="307"/>
            <p14:sldId id="295"/>
            <p14:sldId id="296"/>
            <p14:sldId id="308"/>
            <p14:sldId id="297"/>
            <p14:sldId id="298"/>
            <p14:sldId id="288"/>
            <p14:sldId id="309"/>
            <p14:sldId id="284"/>
            <p14:sldId id="279"/>
            <p14:sldId id="281"/>
            <p14:sldId id="280"/>
            <p14:sldId id="257"/>
            <p14:sldId id="275"/>
            <p14:sldId id="276"/>
          </p14:sldIdLst>
        </p14:section>
        <p14:section name="Más información" id="{2CC34DB2-6590-42C0-AD4B-A04C6060184E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4FB77C-BAAE-46F4-B507-ED70AADD1C0F}" v="2" dt="2023-06-17T12:36:52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41" autoAdjust="0"/>
  </p:normalViewPr>
  <p:slideViewPr>
    <p:cSldViewPr snapToGrid="0">
      <p:cViewPr varScale="1">
        <p:scale>
          <a:sx n="79" d="100"/>
          <a:sy n="79" d="100"/>
        </p:scale>
        <p:origin x="86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sar Morataya" userId="5483ffb7ee21460c" providerId="LiveId" clId="{AEFDD432-DEF1-4AD1-8DD4-E336340E1293}"/>
    <pc:docChg chg="undo custSel addSld modSld modSection">
      <pc:chgData name="Cesar Morataya" userId="5483ffb7ee21460c" providerId="LiveId" clId="{AEFDD432-DEF1-4AD1-8DD4-E336340E1293}" dt="2023-06-16T12:17:57.720" v="2709" actId="26606"/>
      <pc:docMkLst>
        <pc:docMk/>
      </pc:docMkLst>
      <pc:sldChg chg="modSp mod">
        <pc:chgData name="Cesar Morataya" userId="5483ffb7ee21460c" providerId="LiveId" clId="{AEFDD432-DEF1-4AD1-8DD4-E336340E1293}" dt="2023-06-16T04:15:10.172" v="4" actId="20577"/>
        <pc:sldMkLst>
          <pc:docMk/>
          <pc:sldMk cId="2270188288" sldId="289"/>
        </pc:sldMkLst>
        <pc:spChg chg="mod">
          <ac:chgData name="Cesar Morataya" userId="5483ffb7ee21460c" providerId="LiveId" clId="{AEFDD432-DEF1-4AD1-8DD4-E336340E1293}" dt="2023-06-16T04:15:10.172" v="4" actId="20577"/>
          <ac:spMkLst>
            <pc:docMk/>
            <pc:sldMk cId="2270188288" sldId="289"/>
            <ac:spMk id="2" creationId="{3B71FF3D-190F-D451-8D2A-3EFDF2064387}"/>
          </ac:spMkLst>
        </pc:spChg>
      </pc:sldChg>
      <pc:sldChg chg="addSp modSp mod setBg">
        <pc:chgData name="Cesar Morataya" userId="5483ffb7ee21460c" providerId="LiveId" clId="{AEFDD432-DEF1-4AD1-8DD4-E336340E1293}" dt="2023-06-16T04:15:45.039" v="5" actId="26606"/>
        <pc:sldMkLst>
          <pc:docMk/>
          <pc:sldMk cId="2490316072" sldId="290"/>
        </pc:sldMkLst>
        <pc:spChg chg="mod">
          <ac:chgData name="Cesar Morataya" userId="5483ffb7ee21460c" providerId="LiveId" clId="{AEFDD432-DEF1-4AD1-8DD4-E336340E1293}" dt="2023-06-16T04:15:45.039" v="5" actId="26606"/>
          <ac:spMkLst>
            <pc:docMk/>
            <pc:sldMk cId="2490316072" sldId="290"/>
            <ac:spMk id="2" creationId="{A4E85CCD-AF64-83D8-6B2B-35EC2D9D3EEE}"/>
          </ac:spMkLst>
        </pc:spChg>
        <pc:spChg chg="mod">
          <ac:chgData name="Cesar Morataya" userId="5483ffb7ee21460c" providerId="LiveId" clId="{AEFDD432-DEF1-4AD1-8DD4-E336340E1293}" dt="2023-06-16T04:15:45.039" v="5" actId="26606"/>
          <ac:spMkLst>
            <pc:docMk/>
            <pc:sldMk cId="2490316072" sldId="290"/>
            <ac:spMk id="3" creationId="{203A85F5-1F79-E6B5-8109-012975AEEF6F}"/>
          </ac:spMkLst>
        </pc:spChg>
        <pc:spChg chg="add">
          <ac:chgData name="Cesar Morataya" userId="5483ffb7ee21460c" providerId="LiveId" clId="{AEFDD432-DEF1-4AD1-8DD4-E336340E1293}" dt="2023-06-16T04:15:45.039" v="5" actId="26606"/>
          <ac:spMkLst>
            <pc:docMk/>
            <pc:sldMk cId="2490316072" sldId="290"/>
            <ac:spMk id="9" creationId="{04812C46-200A-4DEB-A05E-3ED6C68C2387}"/>
          </ac:spMkLst>
        </pc:spChg>
        <pc:spChg chg="add">
          <ac:chgData name="Cesar Morataya" userId="5483ffb7ee21460c" providerId="LiveId" clId="{AEFDD432-DEF1-4AD1-8DD4-E336340E1293}" dt="2023-06-16T04:15:45.039" v="5" actId="26606"/>
          <ac:spMkLst>
            <pc:docMk/>
            <pc:sldMk cId="2490316072" sldId="290"/>
            <ac:spMk id="11" creationId="{D1EA859B-E555-4109-94F3-6700E046E008}"/>
          </ac:spMkLst>
        </pc:spChg>
        <pc:picChg chg="add">
          <ac:chgData name="Cesar Morataya" userId="5483ffb7ee21460c" providerId="LiveId" clId="{AEFDD432-DEF1-4AD1-8DD4-E336340E1293}" dt="2023-06-16T04:15:45.039" v="5" actId="26606"/>
          <ac:picMkLst>
            <pc:docMk/>
            <pc:sldMk cId="2490316072" sldId="290"/>
            <ac:picMk id="5" creationId="{F3E29FBF-8C7B-3D67-048A-02F0765C76C5}"/>
          </ac:picMkLst>
        </pc:picChg>
      </pc:sldChg>
      <pc:sldChg chg="addSp delSp modSp mod setBg">
        <pc:chgData name="Cesar Morataya" userId="5483ffb7ee21460c" providerId="LiveId" clId="{AEFDD432-DEF1-4AD1-8DD4-E336340E1293}" dt="2023-06-16T04:16:25.520" v="8" actId="26606"/>
        <pc:sldMkLst>
          <pc:docMk/>
          <pc:sldMk cId="4267275183" sldId="291"/>
        </pc:sldMkLst>
        <pc:spChg chg="mod">
          <ac:chgData name="Cesar Morataya" userId="5483ffb7ee21460c" providerId="LiveId" clId="{AEFDD432-DEF1-4AD1-8DD4-E336340E1293}" dt="2023-06-16T04:16:25.520" v="8" actId="26606"/>
          <ac:spMkLst>
            <pc:docMk/>
            <pc:sldMk cId="4267275183" sldId="291"/>
            <ac:spMk id="2" creationId="{F040856D-3316-ACF0-75B0-4757DC0173AD}"/>
          </ac:spMkLst>
        </pc:spChg>
        <pc:spChg chg="mod">
          <ac:chgData name="Cesar Morataya" userId="5483ffb7ee21460c" providerId="LiveId" clId="{AEFDD432-DEF1-4AD1-8DD4-E336340E1293}" dt="2023-06-16T04:16:25.520" v="8" actId="26606"/>
          <ac:spMkLst>
            <pc:docMk/>
            <pc:sldMk cId="4267275183" sldId="291"/>
            <ac:spMk id="3" creationId="{92BD77A5-0B04-6827-A71B-07C5F0711469}"/>
          </ac:spMkLst>
        </pc:spChg>
        <pc:spChg chg="add">
          <ac:chgData name="Cesar Morataya" userId="5483ffb7ee21460c" providerId="LiveId" clId="{AEFDD432-DEF1-4AD1-8DD4-E336340E1293}" dt="2023-06-16T04:16:25.520" v="8" actId="26606"/>
          <ac:spMkLst>
            <pc:docMk/>
            <pc:sldMk cId="4267275183" sldId="291"/>
            <ac:spMk id="8" creationId="{907EF6B7-1338-4443-8C46-6A318D952DFD}"/>
          </ac:spMkLst>
        </pc:spChg>
        <pc:spChg chg="add del">
          <ac:chgData name="Cesar Morataya" userId="5483ffb7ee21460c" providerId="LiveId" clId="{AEFDD432-DEF1-4AD1-8DD4-E336340E1293}" dt="2023-06-16T04:16:25.508" v="7" actId="26606"/>
          <ac:spMkLst>
            <pc:docMk/>
            <pc:sldMk cId="4267275183" sldId="291"/>
            <ac:spMk id="9" creationId="{04812C46-200A-4DEB-A05E-3ED6C68C2387}"/>
          </ac:spMkLst>
        </pc:spChg>
        <pc:spChg chg="add">
          <ac:chgData name="Cesar Morataya" userId="5483ffb7ee21460c" providerId="LiveId" clId="{AEFDD432-DEF1-4AD1-8DD4-E336340E1293}" dt="2023-06-16T04:16:25.520" v="8" actId="26606"/>
          <ac:spMkLst>
            <pc:docMk/>
            <pc:sldMk cId="4267275183" sldId="291"/>
            <ac:spMk id="10" creationId="{DAAE4CDD-124C-4DCF-9584-B6033B545DD5}"/>
          </ac:spMkLst>
        </pc:spChg>
        <pc:spChg chg="add del">
          <ac:chgData name="Cesar Morataya" userId="5483ffb7ee21460c" providerId="LiveId" clId="{AEFDD432-DEF1-4AD1-8DD4-E336340E1293}" dt="2023-06-16T04:16:25.508" v="7" actId="26606"/>
          <ac:spMkLst>
            <pc:docMk/>
            <pc:sldMk cId="4267275183" sldId="291"/>
            <ac:spMk id="11" creationId="{D1EA859B-E555-4109-94F3-6700E046E008}"/>
          </ac:spMkLst>
        </pc:spChg>
        <pc:spChg chg="add">
          <ac:chgData name="Cesar Morataya" userId="5483ffb7ee21460c" providerId="LiveId" clId="{AEFDD432-DEF1-4AD1-8DD4-E336340E1293}" dt="2023-06-16T04:16:25.520" v="8" actId="26606"/>
          <ac:spMkLst>
            <pc:docMk/>
            <pc:sldMk cId="4267275183" sldId="291"/>
            <ac:spMk id="12" creationId="{081E4A58-353D-44AE-B2FC-2A74E2E400F7}"/>
          </ac:spMkLst>
        </pc:spChg>
        <pc:picChg chg="add del">
          <ac:chgData name="Cesar Morataya" userId="5483ffb7ee21460c" providerId="LiveId" clId="{AEFDD432-DEF1-4AD1-8DD4-E336340E1293}" dt="2023-06-16T04:16:25.508" v="7" actId="26606"/>
          <ac:picMkLst>
            <pc:docMk/>
            <pc:sldMk cId="4267275183" sldId="291"/>
            <ac:picMk id="5" creationId="{C803AB99-A700-12DF-EB57-724D659D2855}"/>
          </ac:picMkLst>
        </pc:picChg>
      </pc:sldChg>
      <pc:sldChg chg="addSp delSp modSp mod setBg">
        <pc:chgData name="Cesar Morataya" userId="5483ffb7ee21460c" providerId="LiveId" clId="{AEFDD432-DEF1-4AD1-8DD4-E336340E1293}" dt="2023-06-16T11:35:20.252" v="125" actId="20577"/>
        <pc:sldMkLst>
          <pc:docMk/>
          <pc:sldMk cId="3122416290" sldId="292"/>
        </pc:sldMkLst>
        <pc:spChg chg="mod">
          <ac:chgData name="Cesar Morataya" userId="5483ffb7ee21460c" providerId="LiveId" clId="{AEFDD432-DEF1-4AD1-8DD4-E336340E1293}" dt="2023-06-16T11:33:25.139" v="24" actId="26606"/>
          <ac:spMkLst>
            <pc:docMk/>
            <pc:sldMk cId="3122416290" sldId="292"/>
            <ac:spMk id="2" creationId="{46899F75-54A9-CD31-E9D2-F327A3214BD9}"/>
          </ac:spMkLst>
        </pc:spChg>
        <pc:spChg chg="mod">
          <ac:chgData name="Cesar Morataya" userId="5483ffb7ee21460c" providerId="LiveId" clId="{AEFDD432-DEF1-4AD1-8DD4-E336340E1293}" dt="2023-06-16T11:35:20.252" v="125" actId="20577"/>
          <ac:spMkLst>
            <pc:docMk/>
            <pc:sldMk cId="3122416290" sldId="292"/>
            <ac:spMk id="3" creationId="{57ECC3D5-6B32-0A64-3B6A-6B66E6119823}"/>
          </ac:spMkLst>
        </pc:spChg>
        <pc:spChg chg="add del">
          <ac:chgData name="Cesar Morataya" userId="5483ffb7ee21460c" providerId="LiveId" clId="{AEFDD432-DEF1-4AD1-8DD4-E336340E1293}" dt="2023-06-16T04:17:08.718" v="10" actId="26606"/>
          <ac:spMkLst>
            <pc:docMk/>
            <pc:sldMk cId="3122416290" sldId="292"/>
            <ac:spMk id="8" creationId="{907EF6B7-1338-4443-8C46-6A318D952DFD}"/>
          </ac:spMkLst>
        </pc:spChg>
        <pc:spChg chg="add del">
          <ac:chgData name="Cesar Morataya" userId="5483ffb7ee21460c" providerId="LiveId" clId="{AEFDD432-DEF1-4AD1-8DD4-E336340E1293}" dt="2023-06-16T04:17:14.146" v="12" actId="26606"/>
          <ac:spMkLst>
            <pc:docMk/>
            <pc:sldMk cId="3122416290" sldId="292"/>
            <ac:spMk id="9" creationId="{04812C46-200A-4DEB-A05E-3ED6C68C2387}"/>
          </ac:spMkLst>
        </pc:spChg>
        <pc:spChg chg="add del">
          <ac:chgData name="Cesar Morataya" userId="5483ffb7ee21460c" providerId="LiveId" clId="{AEFDD432-DEF1-4AD1-8DD4-E336340E1293}" dt="2023-06-16T04:17:08.718" v="10" actId="26606"/>
          <ac:spMkLst>
            <pc:docMk/>
            <pc:sldMk cId="3122416290" sldId="292"/>
            <ac:spMk id="10" creationId="{DAAE4CDD-124C-4DCF-9584-B6033B545DD5}"/>
          </ac:spMkLst>
        </pc:spChg>
        <pc:spChg chg="add del">
          <ac:chgData name="Cesar Morataya" userId="5483ffb7ee21460c" providerId="LiveId" clId="{AEFDD432-DEF1-4AD1-8DD4-E336340E1293}" dt="2023-06-16T04:17:14.146" v="12" actId="26606"/>
          <ac:spMkLst>
            <pc:docMk/>
            <pc:sldMk cId="3122416290" sldId="292"/>
            <ac:spMk id="11" creationId="{D1EA859B-E555-4109-94F3-6700E046E008}"/>
          </ac:spMkLst>
        </pc:spChg>
        <pc:spChg chg="add del">
          <ac:chgData name="Cesar Morataya" userId="5483ffb7ee21460c" providerId="LiveId" clId="{AEFDD432-DEF1-4AD1-8DD4-E336340E1293}" dt="2023-06-16T04:17:08.718" v="10" actId="26606"/>
          <ac:spMkLst>
            <pc:docMk/>
            <pc:sldMk cId="3122416290" sldId="292"/>
            <ac:spMk id="12" creationId="{081E4A58-353D-44AE-B2FC-2A74E2E400F7}"/>
          </ac:spMkLst>
        </pc:spChg>
        <pc:spChg chg="add del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13" creationId="{907EF6B7-1338-4443-8C46-6A318D952DFD}"/>
          </ac:spMkLst>
        </pc:spChg>
        <pc:spChg chg="add del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14" creationId="{DAAE4CDD-124C-4DCF-9584-B6033B545DD5}"/>
          </ac:spMkLst>
        </pc:spChg>
        <pc:spChg chg="add del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15" creationId="{081E4A58-353D-44AE-B2FC-2A74E2E400F7}"/>
          </ac:spMkLst>
        </pc:spChg>
        <pc:spChg chg="add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20" creationId="{907EF6B7-1338-4443-8C46-6A318D952DFD}"/>
          </ac:spMkLst>
        </pc:spChg>
        <pc:spChg chg="add del">
          <ac:chgData name="Cesar Morataya" userId="5483ffb7ee21460c" providerId="LiveId" clId="{AEFDD432-DEF1-4AD1-8DD4-E336340E1293}" dt="2023-06-16T11:33:25.139" v="24" actId="26606"/>
          <ac:spMkLst>
            <pc:docMk/>
            <pc:sldMk cId="3122416290" sldId="292"/>
            <ac:spMk id="21" creationId="{04812C46-200A-4DEB-A05E-3ED6C68C2387}"/>
          </ac:spMkLst>
        </pc:spChg>
        <pc:spChg chg="add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22" creationId="{DAAE4CDD-124C-4DCF-9584-B6033B545DD5}"/>
          </ac:spMkLst>
        </pc:spChg>
        <pc:spChg chg="add del">
          <ac:chgData name="Cesar Morataya" userId="5483ffb7ee21460c" providerId="LiveId" clId="{AEFDD432-DEF1-4AD1-8DD4-E336340E1293}" dt="2023-06-16T11:33:25.139" v="24" actId="26606"/>
          <ac:spMkLst>
            <pc:docMk/>
            <pc:sldMk cId="3122416290" sldId="292"/>
            <ac:spMk id="23" creationId="{D1EA859B-E555-4109-94F3-6700E046E008}"/>
          </ac:spMkLst>
        </pc:spChg>
        <pc:spChg chg="add">
          <ac:chgData name="Cesar Morataya" userId="5483ffb7ee21460c" providerId="LiveId" clId="{AEFDD432-DEF1-4AD1-8DD4-E336340E1293}" dt="2023-06-16T11:33:25.151" v="25" actId="26606"/>
          <ac:spMkLst>
            <pc:docMk/>
            <pc:sldMk cId="3122416290" sldId="292"/>
            <ac:spMk id="24" creationId="{081E4A58-353D-44AE-B2FC-2A74E2E400F7}"/>
          </ac:spMkLst>
        </pc:spChg>
        <pc:picChg chg="add del">
          <ac:chgData name="Cesar Morataya" userId="5483ffb7ee21460c" providerId="LiveId" clId="{AEFDD432-DEF1-4AD1-8DD4-E336340E1293}" dt="2023-06-16T04:17:14.146" v="12" actId="26606"/>
          <ac:picMkLst>
            <pc:docMk/>
            <pc:sldMk cId="3122416290" sldId="292"/>
            <ac:picMk id="5" creationId="{90824FFA-E204-CA42-539C-25DA04D5C5E6}"/>
          </ac:picMkLst>
        </pc:picChg>
        <pc:picChg chg="add del">
          <ac:chgData name="Cesar Morataya" userId="5483ffb7ee21460c" providerId="LiveId" clId="{AEFDD432-DEF1-4AD1-8DD4-E336340E1293}" dt="2023-06-16T11:33:25.139" v="24" actId="26606"/>
          <ac:picMkLst>
            <pc:docMk/>
            <pc:sldMk cId="3122416290" sldId="292"/>
            <ac:picMk id="17" creationId="{852B3C2F-6517-512C-5B5C-8B68E996DD1D}"/>
          </ac:picMkLst>
        </pc:picChg>
      </pc:sldChg>
      <pc:sldChg chg="addSp modSp mod setBg">
        <pc:chgData name="Cesar Morataya" userId="5483ffb7ee21460c" providerId="LiveId" clId="{AEFDD432-DEF1-4AD1-8DD4-E336340E1293}" dt="2023-06-16T04:17:24.068" v="14" actId="26606"/>
        <pc:sldMkLst>
          <pc:docMk/>
          <pc:sldMk cId="3320397657" sldId="293"/>
        </pc:sldMkLst>
        <pc:spChg chg="mod">
          <ac:chgData name="Cesar Morataya" userId="5483ffb7ee21460c" providerId="LiveId" clId="{AEFDD432-DEF1-4AD1-8DD4-E336340E1293}" dt="2023-06-16T04:17:24.068" v="14" actId="26606"/>
          <ac:spMkLst>
            <pc:docMk/>
            <pc:sldMk cId="3320397657" sldId="293"/>
            <ac:spMk id="2" creationId="{09319FF8-2DFC-0661-5E79-EBDBFB0643A2}"/>
          </ac:spMkLst>
        </pc:spChg>
        <pc:spChg chg="mod">
          <ac:chgData name="Cesar Morataya" userId="5483ffb7ee21460c" providerId="LiveId" clId="{AEFDD432-DEF1-4AD1-8DD4-E336340E1293}" dt="2023-06-16T04:17:24.068" v="14" actId="26606"/>
          <ac:spMkLst>
            <pc:docMk/>
            <pc:sldMk cId="3320397657" sldId="293"/>
            <ac:spMk id="3" creationId="{5609377B-2A80-B6B6-0899-07672FA21609}"/>
          </ac:spMkLst>
        </pc:spChg>
        <pc:spChg chg="add">
          <ac:chgData name="Cesar Morataya" userId="5483ffb7ee21460c" providerId="LiveId" clId="{AEFDD432-DEF1-4AD1-8DD4-E336340E1293}" dt="2023-06-16T04:17:24.068" v="14" actId="26606"/>
          <ac:spMkLst>
            <pc:docMk/>
            <pc:sldMk cId="3320397657" sldId="293"/>
            <ac:spMk id="9" creationId="{23E547B5-89CF-4EC0-96DE-25771AED0799}"/>
          </ac:spMkLst>
        </pc:spChg>
        <pc:spChg chg="add">
          <ac:chgData name="Cesar Morataya" userId="5483ffb7ee21460c" providerId="LiveId" clId="{AEFDD432-DEF1-4AD1-8DD4-E336340E1293}" dt="2023-06-16T04:17:24.068" v="14" actId="26606"/>
          <ac:spMkLst>
            <pc:docMk/>
            <pc:sldMk cId="3320397657" sldId="293"/>
            <ac:spMk id="11" creationId="{3F0B8CEB-8279-4E5E-A0CE-1FC9F71736F2}"/>
          </ac:spMkLst>
        </pc:spChg>
        <pc:picChg chg="add">
          <ac:chgData name="Cesar Morataya" userId="5483ffb7ee21460c" providerId="LiveId" clId="{AEFDD432-DEF1-4AD1-8DD4-E336340E1293}" dt="2023-06-16T04:17:24.068" v="14" actId="26606"/>
          <ac:picMkLst>
            <pc:docMk/>
            <pc:sldMk cId="3320397657" sldId="293"/>
            <ac:picMk id="5" creationId="{9F154DBD-867A-B074-C48D-B95C04FDDD46}"/>
          </ac:picMkLst>
        </pc:picChg>
      </pc:sldChg>
      <pc:sldChg chg="addSp delSp modSp mod">
        <pc:chgData name="Cesar Morataya" userId="5483ffb7ee21460c" providerId="LiveId" clId="{AEFDD432-DEF1-4AD1-8DD4-E336340E1293}" dt="2023-06-16T04:17:36.160" v="15" actId="26606"/>
        <pc:sldMkLst>
          <pc:docMk/>
          <pc:sldMk cId="781256410" sldId="294"/>
        </pc:sldMkLst>
        <pc:spChg chg="mod">
          <ac:chgData name="Cesar Morataya" userId="5483ffb7ee21460c" providerId="LiveId" clId="{AEFDD432-DEF1-4AD1-8DD4-E336340E1293}" dt="2023-06-16T04:17:36.160" v="15" actId="26606"/>
          <ac:spMkLst>
            <pc:docMk/>
            <pc:sldMk cId="781256410" sldId="294"/>
            <ac:spMk id="2" creationId="{C757022E-0279-FAEA-FCBB-6D58FCF041C1}"/>
          </ac:spMkLst>
        </pc:spChg>
        <pc:spChg chg="mod">
          <ac:chgData name="Cesar Morataya" userId="5483ffb7ee21460c" providerId="LiveId" clId="{AEFDD432-DEF1-4AD1-8DD4-E336340E1293}" dt="2023-06-16T04:17:36.160" v="15" actId="26606"/>
          <ac:spMkLst>
            <pc:docMk/>
            <pc:sldMk cId="781256410" sldId="294"/>
            <ac:spMk id="3" creationId="{D53BACB0-C0BC-2F98-3801-2B2D04BD46AC}"/>
          </ac:spMkLst>
        </pc:spChg>
        <pc:spChg chg="del">
          <ac:chgData name="Cesar Morataya" userId="5483ffb7ee21460c" providerId="LiveId" clId="{AEFDD432-DEF1-4AD1-8DD4-E336340E1293}" dt="2023-06-16T04:17:36.160" v="15" actId="26606"/>
          <ac:spMkLst>
            <pc:docMk/>
            <pc:sldMk cId="781256410" sldId="294"/>
            <ac:spMk id="9" creationId="{E51BA4DF-2BD4-4EC2-B1DB-B27C8AC71864}"/>
          </ac:spMkLst>
        </pc:spChg>
        <pc:spChg chg="add">
          <ac:chgData name="Cesar Morataya" userId="5483ffb7ee21460c" providerId="LiveId" clId="{AEFDD432-DEF1-4AD1-8DD4-E336340E1293}" dt="2023-06-16T04:17:36.160" v="15" actId="26606"/>
          <ac:spMkLst>
            <pc:docMk/>
            <pc:sldMk cId="781256410" sldId="294"/>
            <ac:spMk id="14" creationId="{2C61293E-6EBE-43EF-A52C-9BEBFD7679D4}"/>
          </ac:spMkLst>
        </pc:spChg>
        <pc:spChg chg="add">
          <ac:chgData name="Cesar Morataya" userId="5483ffb7ee21460c" providerId="LiveId" clId="{AEFDD432-DEF1-4AD1-8DD4-E336340E1293}" dt="2023-06-16T04:17:36.160" v="15" actId="26606"/>
          <ac:spMkLst>
            <pc:docMk/>
            <pc:sldMk cId="781256410" sldId="294"/>
            <ac:spMk id="16" creationId="{21540236-BFD5-4A9D-8840-4703E7F76825}"/>
          </ac:spMkLst>
        </pc:spChg>
        <pc:picChg chg="mod">
          <ac:chgData name="Cesar Morataya" userId="5483ffb7ee21460c" providerId="LiveId" clId="{AEFDD432-DEF1-4AD1-8DD4-E336340E1293}" dt="2023-06-16T04:17:36.160" v="15" actId="26606"/>
          <ac:picMkLst>
            <pc:docMk/>
            <pc:sldMk cId="781256410" sldId="294"/>
            <ac:picMk id="5" creationId="{373A9EA8-5AC1-59F0-9958-E9AD3279B409}"/>
          </ac:picMkLst>
        </pc:picChg>
      </pc:sldChg>
      <pc:sldChg chg="addSp modSp new mod setBg">
        <pc:chgData name="Cesar Morataya" userId="5483ffb7ee21460c" providerId="LiveId" clId="{AEFDD432-DEF1-4AD1-8DD4-E336340E1293}" dt="2023-06-16T11:31:39.579" v="22" actId="26606"/>
        <pc:sldMkLst>
          <pc:docMk/>
          <pc:sldMk cId="1874287078" sldId="310"/>
        </pc:sldMkLst>
        <pc:spChg chg="add">
          <ac:chgData name="Cesar Morataya" userId="5483ffb7ee21460c" providerId="LiveId" clId="{AEFDD432-DEF1-4AD1-8DD4-E336340E1293}" dt="2023-06-16T11:31:39.579" v="22" actId="26606"/>
          <ac:spMkLst>
            <pc:docMk/>
            <pc:sldMk cId="1874287078" sldId="310"/>
            <ac:spMk id="8" creationId="{32BC26D8-82FB-445E-AA49-62A77D7C1EE0}"/>
          </ac:spMkLst>
        </pc:spChg>
        <pc:spChg chg="add">
          <ac:chgData name="Cesar Morataya" userId="5483ffb7ee21460c" providerId="LiveId" clId="{AEFDD432-DEF1-4AD1-8DD4-E336340E1293}" dt="2023-06-16T11:31:39.579" v="22" actId="26606"/>
          <ac:spMkLst>
            <pc:docMk/>
            <pc:sldMk cId="1874287078" sldId="310"/>
            <ac:spMk id="10" creationId="{CB44330D-EA18-4254-AA95-EB49948539B8}"/>
          </ac:spMkLst>
        </pc:spChg>
        <pc:picChg chg="add mod">
          <ac:chgData name="Cesar Morataya" userId="5483ffb7ee21460c" providerId="LiveId" clId="{AEFDD432-DEF1-4AD1-8DD4-E336340E1293}" dt="2023-06-16T11:31:39.579" v="22" actId="26606"/>
          <ac:picMkLst>
            <pc:docMk/>
            <pc:sldMk cId="1874287078" sldId="310"/>
            <ac:picMk id="3" creationId="{05696A64-80C9-446D-2434-600B99885719}"/>
          </ac:picMkLst>
        </pc:picChg>
      </pc:sldChg>
      <pc:sldChg chg="addSp modSp new mod setBg">
        <pc:chgData name="Cesar Morataya" userId="5483ffb7ee21460c" providerId="LiveId" clId="{AEFDD432-DEF1-4AD1-8DD4-E336340E1293}" dt="2023-06-16T11:45:29.432" v="620" actId="26606"/>
        <pc:sldMkLst>
          <pc:docMk/>
          <pc:sldMk cId="3511925874" sldId="311"/>
        </pc:sldMkLst>
        <pc:spChg chg="mod">
          <ac:chgData name="Cesar Morataya" userId="5483ffb7ee21460c" providerId="LiveId" clId="{AEFDD432-DEF1-4AD1-8DD4-E336340E1293}" dt="2023-06-16T11:45:29.432" v="620" actId="26606"/>
          <ac:spMkLst>
            <pc:docMk/>
            <pc:sldMk cId="3511925874" sldId="311"/>
            <ac:spMk id="2" creationId="{87DB611D-1B68-CB44-10EE-10DAEC110851}"/>
          </ac:spMkLst>
        </pc:spChg>
        <pc:spChg chg="mod">
          <ac:chgData name="Cesar Morataya" userId="5483ffb7ee21460c" providerId="LiveId" clId="{AEFDD432-DEF1-4AD1-8DD4-E336340E1293}" dt="2023-06-16T11:45:29.432" v="620" actId="26606"/>
          <ac:spMkLst>
            <pc:docMk/>
            <pc:sldMk cId="3511925874" sldId="311"/>
            <ac:spMk id="3" creationId="{779E088B-F79D-B7D9-4937-ADA621CF09DD}"/>
          </ac:spMkLst>
        </pc:spChg>
        <pc:spChg chg="add">
          <ac:chgData name="Cesar Morataya" userId="5483ffb7ee21460c" providerId="LiveId" clId="{AEFDD432-DEF1-4AD1-8DD4-E336340E1293}" dt="2023-06-16T11:45:29.432" v="620" actId="26606"/>
          <ac:spMkLst>
            <pc:docMk/>
            <pc:sldMk cId="3511925874" sldId="311"/>
            <ac:spMk id="8" creationId="{907EF6B7-1338-4443-8C46-6A318D952DFD}"/>
          </ac:spMkLst>
        </pc:spChg>
        <pc:spChg chg="add">
          <ac:chgData name="Cesar Morataya" userId="5483ffb7ee21460c" providerId="LiveId" clId="{AEFDD432-DEF1-4AD1-8DD4-E336340E1293}" dt="2023-06-16T11:45:29.432" v="620" actId="26606"/>
          <ac:spMkLst>
            <pc:docMk/>
            <pc:sldMk cId="3511925874" sldId="311"/>
            <ac:spMk id="10" creationId="{DAAE4CDD-124C-4DCF-9584-B6033B545DD5}"/>
          </ac:spMkLst>
        </pc:spChg>
        <pc:spChg chg="add">
          <ac:chgData name="Cesar Morataya" userId="5483ffb7ee21460c" providerId="LiveId" clId="{AEFDD432-DEF1-4AD1-8DD4-E336340E1293}" dt="2023-06-16T11:45:29.432" v="620" actId="26606"/>
          <ac:spMkLst>
            <pc:docMk/>
            <pc:sldMk cId="3511925874" sldId="311"/>
            <ac:spMk id="12" creationId="{081E4A58-353D-44AE-B2FC-2A74E2E400F7}"/>
          </ac:spMkLst>
        </pc:spChg>
      </pc:sldChg>
      <pc:sldChg chg="addSp modSp new mod setBg">
        <pc:chgData name="Cesar Morataya" userId="5483ffb7ee21460c" providerId="LiveId" clId="{AEFDD432-DEF1-4AD1-8DD4-E336340E1293}" dt="2023-06-16T11:53:13.562" v="961" actId="26606"/>
        <pc:sldMkLst>
          <pc:docMk/>
          <pc:sldMk cId="3945509032" sldId="312"/>
        </pc:sldMkLst>
        <pc:spChg chg="mod">
          <ac:chgData name="Cesar Morataya" userId="5483ffb7ee21460c" providerId="LiveId" clId="{AEFDD432-DEF1-4AD1-8DD4-E336340E1293}" dt="2023-06-16T11:53:13.562" v="961" actId="26606"/>
          <ac:spMkLst>
            <pc:docMk/>
            <pc:sldMk cId="3945509032" sldId="312"/>
            <ac:spMk id="2" creationId="{49CB8115-8A9E-9F55-4971-198CBABBC71C}"/>
          </ac:spMkLst>
        </pc:spChg>
        <pc:spChg chg="mod">
          <ac:chgData name="Cesar Morataya" userId="5483ffb7ee21460c" providerId="LiveId" clId="{AEFDD432-DEF1-4AD1-8DD4-E336340E1293}" dt="2023-06-16T11:53:13.562" v="961" actId="26606"/>
          <ac:spMkLst>
            <pc:docMk/>
            <pc:sldMk cId="3945509032" sldId="312"/>
            <ac:spMk id="3" creationId="{9BB128BB-C14B-BD2C-6D20-DD547C2C4CAF}"/>
          </ac:spMkLst>
        </pc:spChg>
        <pc:spChg chg="add">
          <ac:chgData name="Cesar Morataya" userId="5483ffb7ee21460c" providerId="LiveId" clId="{AEFDD432-DEF1-4AD1-8DD4-E336340E1293}" dt="2023-06-16T11:53:13.562" v="961" actId="26606"/>
          <ac:spMkLst>
            <pc:docMk/>
            <pc:sldMk cId="3945509032" sldId="312"/>
            <ac:spMk id="8" creationId="{777A147A-9ED8-46B4-8660-1B3C2AA880B5}"/>
          </ac:spMkLst>
        </pc:spChg>
        <pc:spChg chg="add">
          <ac:chgData name="Cesar Morataya" userId="5483ffb7ee21460c" providerId="LiveId" clId="{AEFDD432-DEF1-4AD1-8DD4-E336340E1293}" dt="2023-06-16T11:53:13.562" v="961" actId="26606"/>
          <ac:spMkLst>
            <pc:docMk/>
            <pc:sldMk cId="3945509032" sldId="312"/>
            <ac:spMk id="10" creationId="{5D6C15A0-C087-4593-8414-2B4EC1CDC3DE}"/>
          </ac:spMkLst>
        </pc:spChg>
      </pc:sldChg>
      <pc:sldChg chg="addSp delSp modSp new mod setBg modClrScheme chgLayout">
        <pc:chgData name="Cesar Morataya" userId="5483ffb7ee21460c" providerId="LiveId" clId="{AEFDD432-DEF1-4AD1-8DD4-E336340E1293}" dt="2023-06-16T11:54:43.541" v="969" actId="26606"/>
        <pc:sldMkLst>
          <pc:docMk/>
          <pc:sldMk cId="1568603125" sldId="313"/>
        </pc:sldMkLst>
        <pc:spChg chg="del">
          <ac:chgData name="Cesar Morataya" userId="5483ffb7ee21460c" providerId="LiveId" clId="{AEFDD432-DEF1-4AD1-8DD4-E336340E1293}" dt="2023-06-16T11:53:30.268" v="963" actId="700"/>
          <ac:spMkLst>
            <pc:docMk/>
            <pc:sldMk cId="1568603125" sldId="313"/>
            <ac:spMk id="2" creationId="{8249FFEF-9630-D14C-888C-DA30315A5A42}"/>
          </ac:spMkLst>
        </pc:spChg>
        <pc:spChg chg="del">
          <ac:chgData name="Cesar Morataya" userId="5483ffb7ee21460c" providerId="LiveId" clId="{AEFDD432-DEF1-4AD1-8DD4-E336340E1293}" dt="2023-06-16T11:53:30.268" v="963" actId="700"/>
          <ac:spMkLst>
            <pc:docMk/>
            <pc:sldMk cId="1568603125" sldId="313"/>
            <ac:spMk id="3" creationId="{AEB17DCF-23D8-15F3-79A8-983266DF9052}"/>
          </ac:spMkLst>
        </pc:spChg>
        <pc:spChg chg="add del">
          <ac:chgData name="Cesar Morataya" userId="5483ffb7ee21460c" providerId="LiveId" clId="{AEFDD432-DEF1-4AD1-8DD4-E336340E1293}" dt="2023-06-16T11:54:43.541" v="969" actId="26606"/>
          <ac:spMkLst>
            <pc:docMk/>
            <pc:sldMk cId="1568603125" sldId="313"/>
            <ac:spMk id="10" creationId="{32BC26D8-82FB-445E-AA49-62A77D7C1EE0}"/>
          </ac:spMkLst>
        </pc:spChg>
        <pc:spChg chg="add del">
          <ac:chgData name="Cesar Morataya" userId="5483ffb7ee21460c" providerId="LiveId" clId="{AEFDD432-DEF1-4AD1-8DD4-E336340E1293}" dt="2023-06-16T11:54:43.541" v="969" actId="26606"/>
          <ac:spMkLst>
            <pc:docMk/>
            <pc:sldMk cId="1568603125" sldId="313"/>
            <ac:spMk id="12" creationId="{CB44330D-EA18-4254-AA95-EB49948539B8}"/>
          </ac:spMkLst>
        </pc:spChg>
        <pc:spChg chg="add del">
          <ac:chgData name="Cesar Morataya" userId="5483ffb7ee21460c" providerId="LiveId" clId="{AEFDD432-DEF1-4AD1-8DD4-E336340E1293}" dt="2023-06-16T11:54:43.539" v="968" actId="26606"/>
          <ac:spMkLst>
            <pc:docMk/>
            <pc:sldMk cId="1568603125" sldId="313"/>
            <ac:spMk id="17" creationId="{32BC26D8-82FB-445E-AA49-62A77D7C1EE0}"/>
          </ac:spMkLst>
        </pc:spChg>
        <pc:spChg chg="add del">
          <ac:chgData name="Cesar Morataya" userId="5483ffb7ee21460c" providerId="LiveId" clId="{AEFDD432-DEF1-4AD1-8DD4-E336340E1293}" dt="2023-06-16T11:54:43.539" v="968" actId="26606"/>
          <ac:spMkLst>
            <pc:docMk/>
            <pc:sldMk cId="1568603125" sldId="313"/>
            <ac:spMk id="19" creationId="{CB44330D-EA18-4254-AA95-EB49948539B8}"/>
          </ac:spMkLst>
        </pc:spChg>
        <pc:picChg chg="add mod">
          <ac:chgData name="Cesar Morataya" userId="5483ffb7ee21460c" providerId="LiveId" clId="{AEFDD432-DEF1-4AD1-8DD4-E336340E1293}" dt="2023-06-16T11:54:43.541" v="969" actId="26606"/>
          <ac:picMkLst>
            <pc:docMk/>
            <pc:sldMk cId="1568603125" sldId="313"/>
            <ac:picMk id="5" creationId="{C696D69E-209A-90BE-1FC8-2BE8C1F40753}"/>
          </ac:picMkLst>
        </pc:picChg>
      </pc:sldChg>
      <pc:sldChg chg="modSp new mod">
        <pc:chgData name="Cesar Morataya" userId="5483ffb7ee21460c" providerId="LiveId" clId="{AEFDD432-DEF1-4AD1-8DD4-E336340E1293}" dt="2023-06-16T12:01:19.129" v="1454" actId="20577"/>
        <pc:sldMkLst>
          <pc:docMk/>
          <pc:sldMk cId="2797847545" sldId="314"/>
        </pc:sldMkLst>
        <pc:spChg chg="mod">
          <ac:chgData name="Cesar Morataya" userId="5483ffb7ee21460c" providerId="LiveId" clId="{AEFDD432-DEF1-4AD1-8DD4-E336340E1293}" dt="2023-06-16T11:55:25.784" v="983" actId="20577"/>
          <ac:spMkLst>
            <pc:docMk/>
            <pc:sldMk cId="2797847545" sldId="314"/>
            <ac:spMk id="2" creationId="{0B775D38-F2C0-250C-5102-5A5F2C89A7D6}"/>
          </ac:spMkLst>
        </pc:spChg>
        <pc:spChg chg="mod">
          <ac:chgData name="Cesar Morataya" userId="5483ffb7ee21460c" providerId="LiveId" clId="{AEFDD432-DEF1-4AD1-8DD4-E336340E1293}" dt="2023-06-16T12:01:19.129" v="1454" actId="20577"/>
          <ac:spMkLst>
            <pc:docMk/>
            <pc:sldMk cId="2797847545" sldId="314"/>
            <ac:spMk id="3" creationId="{775B42D1-7B6D-BC5C-5A54-B1E9835630D5}"/>
          </ac:spMkLst>
        </pc:spChg>
      </pc:sldChg>
      <pc:sldChg chg="modSp new mod">
        <pc:chgData name="Cesar Morataya" userId="5483ffb7ee21460c" providerId="LiveId" clId="{AEFDD432-DEF1-4AD1-8DD4-E336340E1293}" dt="2023-06-16T12:06:05.734" v="1881" actId="20577"/>
        <pc:sldMkLst>
          <pc:docMk/>
          <pc:sldMk cId="734632567" sldId="315"/>
        </pc:sldMkLst>
        <pc:spChg chg="mod">
          <ac:chgData name="Cesar Morataya" userId="5483ffb7ee21460c" providerId="LiveId" clId="{AEFDD432-DEF1-4AD1-8DD4-E336340E1293}" dt="2023-06-16T12:02:55.646" v="1500" actId="20577"/>
          <ac:spMkLst>
            <pc:docMk/>
            <pc:sldMk cId="734632567" sldId="315"/>
            <ac:spMk id="2" creationId="{F4C76A2C-943D-3D43-033C-43442EBE7541}"/>
          </ac:spMkLst>
        </pc:spChg>
        <pc:spChg chg="mod">
          <ac:chgData name="Cesar Morataya" userId="5483ffb7ee21460c" providerId="LiveId" clId="{AEFDD432-DEF1-4AD1-8DD4-E336340E1293}" dt="2023-06-16T12:06:05.734" v="1881" actId="20577"/>
          <ac:spMkLst>
            <pc:docMk/>
            <pc:sldMk cId="734632567" sldId="315"/>
            <ac:spMk id="3" creationId="{DD940FF0-CBC7-5263-50FE-66043A159A08}"/>
          </ac:spMkLst>
        </pc:spChg>
      </pc:sldChg>
      <pc:sldChg chg="modSp new mod">
        <pc:chgData name="Cesar Morataya" userId="5483ffb7ee21460c" providerId="LiveId" clId="{AEFDD432-DEF1-4AD1-8DD4-E336340E1293}" dt="2023-06-16T12:13:27.592" v="2486" actId="20577"/>
        <pc:sldMkLst>
          <pc:docMk/>
          <pc:sldMk cId="3488874245" sldId="316"/>
        </pc:sldMkLst>
        <pc:spChg chg="mod">
          <ac:chgData name="Cesar Morataya" userId="5483ffb7ee21460c" providerId="LiveId" clId="{AEFDD432-DEF1-4AD1-8DD4-E336340E1293}" dt="2023-06-16T12:08:00.828" v="1925" actId="20577"/>
          <ac:spMkLst>
            <pc:docMk/>
            <pc:sldMk cId="3488874245" sldId="316"/>
            <ac:spMk id="2" creationId="{980F50FE-2186-3FB0-2183-E770EB938959}"/>
          </ac:spMkLst>
        </pc:spChg>
        <pc:spChg chg="mod">
          <ac:chgData name="Cesar Morataya" userId="5483ffb7ee21460c" providerId="LiveId" clId="{AEFDD432-DEF1-4AD1-8DD4-E336340E1293}" dt="2023-06-16T12:13:27.592" v="2486" actId="20577"/>
          <ac:spMkLst>
            <pc:docMk/>
            <pc:sldMk cId="3488874245" sldId="316"/>
            <ac:spMk id="3" creationId="{36C53E7F-32F4-1077-8D40-F1283E20426C}"/>
          </ac:spMkLst>
        </pc:spChg>
      </pc:sldChg>
      <pc:sldChg chg="modSp new mod">
        <pc:chgData name="Cesar Morataya" userId="5483ffb7ee21460c" providerId="LiveId" clId="{AEFDD432-DEF1-4AD1-8DD4-E336340E1293}" dt="2023-06-16T12:17:19.338" v="2705" actId="20577"/>
        <pc:sldMkLst>
          <pc:docMk/>
          <pc:sldMk cId="2912993621" sldId="317"/>
        </pc:sldMkLst>
        <pc:spChg chg="mod">
          <ac:chgData name="Cesar Morataya" userId="5483ffb7ee21460c" providerId="LiveId" clId="{AEFDD432-DEF1-4AD1-8DD4-E336340E1293}" dt="2023-06-16T12:17:19.338" v="2705" actId="20577"/>
          <ac:spMkLst>
            <pc:docMk/>
            <pc:sldMk cId="2912993621" sldId="317"/>
            <ac:spMk id="3" creationId="{DFDEA725-7B34-495D-73BB-FAC8FAD2CE17}"/>
          </ac:spMkLst>
        </pc:spChg>
      </pc:sldChg>
      <pc:sldChg chg="addSp delSp modSp new mod setBg modClrScheme chgLayout">
        <pc:chgData name="Cesar Morataya" userId="5483ffb7ee21460c" providerId="LiveId" clId="{AEFDD432-DEF1-4AD1-8DD4-E336340E1293}" dt="2023-06-16T12:17:57.720" v="2709" actId="26606"/>
        <pc:sldMkLst>
          <pc:docMk/>
          <pc:sldMk cId="2430580867" sldId="318"/>
        </pc:sldMkLst>
        <pc:spChg chg="del">
          <ac:chgData name="Cesar Morataya" userId="5483ffb7ee21460c" providerId="LiveId" clId="{AEFDD432-DEF1-4AD1-8DD4-E336340E1293}" dt="2023-06-16T12:17:50.046" v="2707" actId="700"/>
          <ac:spMkLst>
            <pc:docMk/>
            <pc:sldMk cId="2430580867" sldId="318"/>
            <ac:spMk id="2" creationId="{49DF5D51-2F2E-4454-FCC4-790C99403156}"/>
          </ac:spMkLst>
        </pc:spChg>
        <pc:spChg chg="del">
          <ac:chgData name="Cesar Morataya" userId="5483ffb7ee21460c" providerId="LiveId" clId="{AEFDD432-DEF1-4AD1-8DD4-E336340E1293}" dt="2023-06-16T12:17:50.046" v="2707" actId="700"/>
          <ac:spMkLst>
            <pc:docMk/>
            <pc:sldMk cId="2430580867" sldId="318"/>
            <ac:spMk id="3" creationId="{671784EF-6035-54DC-141E-C76F7BE428D0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10" creationId="{F3060C83-F051-4F0E-ABAD-AA0DFC48B218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12" creationId="{83C98ABE-055B-441F-B07E-44F97F083C39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14" creationId="{29FDB030-9B49-4CED-8CCD-4D99382388AC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16" creationId="{3783CA14-24A1-485C-8B30-D6A5D87987AD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18" creationId="{9A97C86A-04D6-40F7-AE84-31AB43E6A846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20" creationId="{FF9F2414-84E8-453E-B1F3-389FDE8192D9}"/>
          </ac:spMkLst>
        </pc:spChg>
        <pc:spChg chg="add">
          <ac:chgData name="Cesar Morataya" userId="5483ffb7ee21460c" providerId="LiveId" clId="{AEFDD432-DEF1-4AD1-8DD4-E336340E1293}" dt="2023-06-16T12:17:57.720" v="2709" actId="26606"/>
          <ac:spMkLst>
            <pc:docMk/>
            <pc:sldMk cId="2430580867" sldId="318"/>
            <ac:spMk id="22" creationId="{3ECA69A1-7536-43AC-85EF-C7106179F5ED}"/>
          </ac:spMkLst>
        </pc:spChg>
        <pc:picChg chg="add mod">
          <ac:chgData name="Cesar Morataya" userId="5483ffb7ee21460c" providerId="LiveId" clId="{AEFDD432-DEF1-4AD1-8DD4-E336340E1293}" dt="2023-06-16T12:17:57.720" v="2709" actId="26606"/>
          <ac:picMkLst>
            <pc:docMk/>
            <pc:sldMk cId="2430580867" sldId="318"/>
            <ac:picMk id="5" creationId="{FAEA41FA-CEF3-B07F-AA19-507AE09C3E21}"/>
          </ac:picMkLst>
        </pc:picChg>
      </pc:sldChg>
    </pc:docChg>
  </pc:docChgLst>
  <pc:docChgLst>
    <pc:chgData name="Cesar Morataya" userId="5483ffb7ee21460c" providerId="LiveId" clId="{9C4FB77C-BAAE-46F4-B507-ED70AADD1C0F}"/>
    <pc:docChg chg="undo custSel addSld delSld modSld sldOrd modSection">
      <pc:chgData name="Cesar Morataya" userId="5483ffb7ee21460c" providerId="LiveId" clId="{9C4FB77C-BAAE-46F4-B507-ED70AADD1C0F}" dt="2023-06-17T12:43:39.740" v="602" actId="2696"/>
      <pc:docMkLst>
        <pc:docMk/>
      </pc:docMkLst>
      <pc:sldChg chg="del">
        <pc:chgData name="Cesar Morataya" userId="5483ffb7ee21460c" providerId="LiveId" clId="{9C4FB77C-BAAE-46F4-B507-ED70AADD1C0F}" dt="2023-06-17T12:43:39.740" v="602" actId="2696"/>
        <pc:sldMkLst>
          <pc:docMk/>
          <pc:sldMk cId="660106506" sldId="287"/>
        </pc:sldMkLst>
      </pc:sldChg>
      <pc:sldChg chg="ord">
        <pc:chgData name="Cesar Morataya" userId="5483ffb7ee21460c" providerId="LiveId" clId="{9C4FB77C-BAAE-46F4-B507-ED70AADD1C0F}" dt="2023-06-17T12:23:54.840" v="19"/>
        <pc:sldMkLst>
          <pc:docMk/>
          <pc:sldMk cId="3937048890" sldId="306"/>
        </pc:sldMkLst>
      </pc:sldChg>
      <pc:sldChg chg="addSp modSp new mod modClrScheme chgLayout">
        <pc:chgData name="Cesar Morataya" userId="5483ffb7ee21460c" providerId="LiveId" clId="{9C4FB77C-BAAE-46F4-B507-ED70AADD1C0F}" dt="2023-06-17T12:29:43.484" v="391" actId="20577"/>
        <pc:sldMkLst>
          <pc:docMk/>
          <pc:sldMk cId="395288107" sldId="319"/>
        </pc:sldMkLst>
        <pc:spChg chg="add mod ord">
          <ac:chgData name="Cesar Morataya" userId="5483ffb7ee21460c" providerId="LiveId" clId="{9C4FB77C-BAAE-46F4-B507-ED70AADD1C0F}" dt="2023-06-17T12:25:11.660" v="47" actId="700"/>
          <ac:spMkLst>
            <pc:docMk/>
            <pc:sldMk cId="395288107" sldId="319"/>
            <ac:spMk id="2" creationId="{890CCA36-553F-EDC1-0543-50A33F803C1C}"/>
          </ac:spMkLst>
        </pc:spChg>
        <pc:spChg chg="add mod ord">
          <ac:chgData name="Cesar Morataya" userId="5483ffb7ee21460c" providerId="LiveId" clId="{9C4FB77C-BAAE-46F4-B507-ED70AADD1C0F}" dt="2023-06-17T12:29:43.484" v="391" actId="20577"/>
          <ac:spMkLst>
            <pc:docMk/>
            <pc:sldMk cId="395288107" sldId="319"/>
            <ac:spMk id="3" creationId="{04081628-27D1-BA72-BDC7-02D05367A974}"/>
          </ac:spMkLst>
        </pc:spChg>
      </pc:sldChg>
      <pc:sldChg chg="addSp delSp modSp new mod setBg">
        <pc:chgData name="Cesar Morataya" userId="5483ffb7ee21460c" providerId="LiveId" clId="{9C4FB77C-BAAE-46F4-B507-ED70AADD1C0F}" dt="2023-06-17T12:35:57.862" v="595" actId="26606"/>
        <pc:sldMkLst>
          <pc:docMk/>
          <pc:sldMk cId="1033496798" sldId="320"/>
        </pc:sldMkLst>
        <pc:spChg chg="mod">
          <ac:chgData name="Cesar Morataya" userId="5483ffb7ee21460c" providerId="LiveId" clId="{9C4FB77C-BAAE-46F4-B507-ED70AADD1C0F}" dt="2023-06-17T12:35:57.862" v="595" actId="26606"/>
          <ac:spMkLst>
            <pc:docMk/>
            <pc:sldMk cId="1033496798" sldId="320"/>
            <ac:spMk id="2" creationId="{10ADFADE-F483-158A-30AE-E71474600AD3}"/>
          </ac:spMkLst>
        </pc:spChg>
        <pc:spChg chg="mod">
          <ac:chgData name="Cesar Morataya" userId="5483ffb7ee21460c" providerId="LiveId" clId="{9C4FB77C-BAAE-46F4-B507-ED70AADD1C0F}" dt="2023-06-17T12:35:57.862" v="595" actId="26606"/>
          <ac:spMkLst>
            <pc:docMk/>
            <pc:sldMk cId="1033496798" sldId="320"/>
            <ac:spMk id="3" creationId="{F4D6D43B-6AA6-DE00-5FC7-EA8D8DB06BF1}"/>
          </ac:spMkLst>
        </pc:spChg>
        <pc:spChg chg="add del">
          <ac:chgData name="Cesar Morataya" userId="5483ffb7ee21460c" providerId="LiveId" clId="{9C4FB77C-BAAE-46F4-B507-ED70AADD1C0F}" dt="2023-06-17T12:35:57.862" v="595" actId="26606"/>
          <ac:spMkLst>
            <pc:docMk/>
            <pc:sldMk cId="1033496798" sldId="320"/>
            <ac:spMk id="9" creationId="{E51BA4DF-2BD4-4EC2-B1DB-B27C8AC71864}"/>
          </ac:spMkLst>
        </pc:spChg>
        <pc:spChg chg="add">
          <ac:chgData name="Cesar Morataya" userId="5483ffb7ee21460c" providerId="LiveId" clId="{9C4FB77C-BAAE-46F4-B507-ED70AADD1C0F}" dt="2023-06-17T12:35:57.862" v="595" actId="26606"/>
          <ac:spMkLst>
            <pc:docMk/>
            <pc:sldMk cId="1033496798" sldId="320"/>
            <ac:spMk id="14" creationId="{F13C74B1-5B17-4795-BED0-7140497B445A}"/>
          </ac:spMkLst>
        </pc:spChg>
        <pc:spChg chg="add">
          <ac:chgData name="Cesar Morataya" userId="5483ffb7ee21460c" providerId="LiveId" clId="{9C4FB77C-BAAE-46F4-B507-ED70AADD1C0F}" dt="2023-06-17T12:35:57.862" v="595" actId="26606"/>
          <ac:spMkLst>
            <pc:docMk/>
            <pc:sldMk cId="1033496798" sldId="320"/>
            <ac:spMk id="16" creationId="{D4974D33-8DC5-464E-8C6D-BE58F0669C17}"/>
          </ac:spMkLst>
        </pc:spChg>
        <pc:picChg chg="add mod ord">
          <ac:chgData name="Cesar Morataya" userId="5483ffb7ee21460c" providerId="LiveId" clId="{9C4FB77C-BAAE-46F4-B507-ED70AADD1C0F}" dt="2023-06-17T12:35:57.862" v="595" actId="26606"/>
          <ac:picMkLst>
            <pc:docMk/>
            <pc:sldMk cId="1033496798" sldId="320"/>
            <ac:picMk id="5" creationId="{AF34F873-30D2-26CE-F481-592F21009A5C}"/>
          </ac:picMkLst>
        </pc:picChg>
      </pc:sldChg>
      <pc:sldChg chg="addSp delSp modSp new mod setBg modClrScheme chgLayout">
        <pc:chgData name="Cesar Morataya" userId="5483ffb7ee21460c" providerId="LiveId" clId="{9C4FB77C-BAAE-46F4-B507-ED70AADD1C0F}" dt="2023-06-17T12:35:34.520" v="594" actId="26606"/>
        <pc:sldMkLst>
          <pc:docMk/>
          <pc:sldMk cId="1169275136" sldId="321"/>
        </pc:sldMkLst>
        <pc:spChg chg="del">
          <ac:chgData name="Cesar Morataya" userId="5483ffb7ee21460c" providerId="LiveId" clId="{9C4FB77C-BAAE-46F4-B507-ED70AADD1C0F}" dt="2023-06-17T12:35:25.490" v="591" actId="700"/>
          <ac:spMkLst>
            <pc:docMk/>
            <pc:sldMk cId="1169275136" sldId="321"/>
            <ac:spMk id="2" creationId="{2BE491B8-B40A-B482-34E6-49E7916EA737}"/>
          </ac:spMkLst>
        </pc:spChg>
        <pc:spChg chg="del">
          <ac:chgData name="Cesar Morataya" userId="5483ffb7ee21460c" providerId="LiveId" clId="{9C4FB77C-BAAE-46F4-B507-ED70AADD1C0F}" dt="2023-06-17T12:35:25.490" v="591" actId="700"/>
          <ac:spMkLst>
            <pc:docMk/>
            <pc:sldMk cId="1169275136" sldId="321"/>
            <ac:spMk id="3" creationId="{3A946DF9-2665-F5EE-2DB9-F6B42EB88051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9" creationId="{F3060C83-F051-4F0E-ABAD-AA0DFC48B218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11" creationId="{83C98ABE-055B-441F-B07E-44F97F083C39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13" creationId="{29FDB030-9B49-4CED-8CCD-4D99382388AC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15" creationId="{3783CA14-24A1-485C-8B30-D6A5D87987AD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17" creationId="{9A97C86A-04D6-40F7-AE84-31AB43E6A846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19" creationId="{FF9F2414-84E8-453E-B1F3-389FDE8192D9}"/>
          </ac:spMkLst>
        </pc:spChg>
        <pc:spChg chg="add">
          <ac:chgData name="Cesar Morataya" userId="5483ffb7ee21460c" providerId="LiveId" clId="{9C4FB77C-BAAE-46F4-B507-ED70AADD1C0F}" dt="2023-06-17T12:35:34.520" v="594" actId="26606"/>
          <ac:spMkLst>
            <pc:docMk/>
            <pc:sldMk cId="1169275136" sldId="321"/>
            <ac:spMk id="21" creationId="{3ECA69A1-7536-43AC-85EF-C7106179F5ED}"/>
          </ac:spMkLst>
        </pc:spChg>
        <pc:picChg chg="add mod">
          <ac:chgData name="Cesar Morataya" userId="5483ffb7ee21460c" providerId="LiveId" clId="{9C4FB77C-BAAE-46F4-B507-ED70AADD1C0F}" dt="2023-06-17T12:35:34.520" v="594" actId="26606"/>
          <ac:picMkLst>
            <pc:docMk/>
            <pc:sldMk cId="1169275136" sldId="321"/>
            <ac:picMk id="4" creationId="{CD468599-FF77-9AB8-BECC-659E5FC34E63}"/>
          </ac:picMkLst>
        </pc:picChg>
      </pc:sldChg>
      <pc:sldChg chg="addSp delSp modSp new mod setBg modClrScheme chgLayout">
        <pc:chgData name="Cesar Morataya" userId="5483ffb7ee21460c" providerId="LiveId" clId="{9C4FB77C-BAAE-46F4-B507-ED70AADD1C0F}" dt="2023-06-17T12:36:57.247" v="601" actId="26606"/>
        <pc:sldMkLst>
          <pc:docMk/>
          <pc:sldMk cId="2407848300" sldId="322"/>
        </pc:sldMkLst>
        <pc:spChg chg="del">
          <ac:chgData name="Cesar Morataya" userId="5483ffb7ee21460c" providerId="LiveId" clId="{9C4FB77C-BAAE-46F4-B507-ED70AADD1C0F}" dt="2023-06-17T12:36:49.437" v="597" actId="700"/>
          <ac:spMkLst>
            <pc:docMk/>
            <pc:sldMk cId="2407848300" sldId="322"/>
            <ac:spMk id="2" creationId="{7A01A337-17FB-B99F-67A5-F55BFACA7EB1}"/>
          </ac:spMkLst>
        </pc:spChg>
        <pc:spChg chg="del">
          <ac:chgData name="Cesar Morataya" userId="5483ffb7ee21460c" providerId="LiveId" clId="{9C4FB77C-BAAE-46F4-B507-ED70AADD1C0F}" dt="2023-06-17T12:36:49.437" v="597" actId="700"/>
          <ac:spMkLst>
            <pc:docMk/>
            <pc:sldMk cId="2407848300" sldId="322"/>
            <ac:spMk id="3" creationId="{9F8600F3-2CC4-35B5-8590-383AD3E55BE9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9" creationId="{F3060C83-F051-4F0E-ABAD-AA0DFC48B218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11" creationId="{83C98ABE-055B-441F-B07E-44F97F083C39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13" creationId="{29FDB030-9B49-4CED-8CCD-4D99382388AC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15" creationId="{3783CA14-24A1-485C-8B30-D6A5D87987AD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17" creationId="{9A97C86A-04D6-40F7-AE84-31AB43E6A846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19" creationId="{FF9F2414-84E8-453E-B1F3-389FDE8192D9}"/>
          </ac:spMkLst>
        </pc:spChg>
        <pc:spChg chg="add">
          <ac:chgData name="Cesar Morataya" userId="5483ffb7ee21460c" providerId="LiveId" clId="{9C4FB77C-BAAE-46F4-B507-ED70AADD1C0F}" dt="2023-06-17T12:36:57.247" v="601" actId="26606"/>
          <ac:spMkLst>
            <pc:docMk/>
            <pc:sldMk cId="2407848300" sldId="322"/>
            <ac:spMk id="21" creationId="{3ECA69A1-7536-43AC-85EF-C7106179F5ED}"/>
          </ac:spMkLst>
        </pc:spChg>
        <pc:picChg chg="add mod">
          <ac:chgData name="Cesar Morataya" userId="5483ffb7ee21460c" providerId="LiveId" clId="{9C4FB77C-BAAE-46F4-B507-ED70AADD1C0F}" dt="2023-06-17T12:36:57.247" v="601" actId="26606"/>
          <ac:picMkLst>
            <pc:docMk/>
            <pc:sldMk cId="2407848300" sldId="322"/>
            <ac:picMk id="4" creationId="{1522B8B1-7F53-4DF2-E465-55FE69D3F82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B1CF5-F25C-4AD8-98CC-720C48CF9FD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29CD3B-9056-4E23-B294-256FB5205C6E}">
      <dgm:prSet/>
      <dgm:spPr/>
      <dgm:t>
        <a:bodyPr/>
        <a:lstStyle/>
        <a:p>
          <a:r>
            <a:rPr lang="es-GT"/>
            <a:t>NICOTÍNICOS</a:t>
          </a:r>
          <a:endParaRPr lang="en-US"/>
        </a:p>
      </dgm:t>
    </dgm:pt>
    <dgm:pt modelId="{0FE80608-6703-447A-835B-0331F7A5A324}" type="parTrans" cxnId="{74DE2FFA-35BB-444B-A332-29ABAA01DAE3}">
      <dgm:prSet/>
      <dgm:spPr/>
      <dgm:t>
        <a:bodyPr/>
        <a:lstStyle/>
        <a:p>
          <a:endParaRPr lang="en-US"/>
        </a:p>
      </dgm:t>
    </dgm:pt>
    <dgm:pt modelId="{E64AFA47-CBCD-4993-A63E-C6B4117B38FE}" type="sibTrans" cxnId="{74DE2FFA-35BB-444B-A332-29ABAA01DAE3}">
      <dgm:prSet/>
      <dgm:spPr/>
      <dgm:t>
        <a:bodyPr/>
        <a:lstStyle/>
        <a:p>
          <a:endParaRPr lang="en-US"/>
        </a:p>
      </dgm:t>
    </dgm:pt>
    <dgm:pt modelId="{B67C9C3A-5572-4E42-95E3-F505F55A5DB9}">
      <dgm:prSet/>
      <dgm:spPr/>
      <dgm:t>
        <a:bodyPr/>
        <a:lstStyle/>
        <a:p>
          <a:r>
            <a:rPr lang="es-GT"/>
            <a:t>MUSCARÍNICOS</a:t>
          </a:r>
          <a:endParaRPr lang="en-US"/>
        </a:p>
      </dgm:t>
    </dgm:pt>
    <dgm:pt modelId="{B0372508-C5EC-4856-86DC-48B684E045C5}" type="parTrans" cxnId="{510454EF-4CF7-48C8-B372-17C5F88F9C65}">
      <dgm:prSet/>
      <dgm:spPr/>
      <dgm:t>
        <a:bodyPr/>
        <a:lstStyle/>
        <a:p>
          <a:endParaRPr lang="en-US"/>
        </a:p>
      </dgm:t>
    </dgm:pt>
    <dgm:pt modelId="{79E6BE10-78C3-4D31-BC38-E9230C8C8B33}" type="sibTrans" cxnId="{510454EF-4CF7-48C8-B372-17C5F88F9C65}">
      <dgm:prSet/>
      <dgm:spPr/>
      <dgm:t>
        <a:bodyPr/>
        <a:lstStyle/>
        <a:p>
          <a:endParaRPr lang="en-US"/>
        </a:p>
      </dgm:t>
    </dgm:pt>
    <dgm:pt modelId="{88EC946E-934F-47DD-B841-2C6F81271647}">
      <dgm:prSet/>
      <dgm:spPr/>
      <dgm:t>
        <a:bodyPr/>
        <a:lstStyle/>
        <a:p>
          <a:r>
            <a:rPr lang="es-GT"/>
            <a:t>ALFA Y BETA ADRENÉRGICOS</a:t>
          </a:r>
          <a:endParaRPr lang="en-US"/>
        </a:p>
      </dgm:t>
    </dgm:pt>
    <dgm:pt modelId="{60D6476F-0108-4079-9AEC-20AB9AF702FF}" type="parTrans" cxnId="{CF0B44C1-104E-43CE-AAD0-4F8D02966E56}">
      <dgm:prSet/>
      <dgm:spPr/>
      <dgm:t>
        <a:bodyPr/>
        <a:lstStyle/>
        <a:p>
          <a:endParaRPr lang="en-US"/>
        </a:p>
      </dgm:t>
    </dgm:pt>
    <dgm:pt modelId="{26D93DC6-1CE3-463E-BEE2-0A47C73EF037}" type="sibTrans" cxnId="{CF0B44C1-104E-43CE-AAD0-4F8D02966E56}">
      <dgm:prSet/>
      <dgm:spPr/>
      <dgm:t>
        <a:bodyPr/>
        <a:lstStyle/>
        <a:p>
          <a:endParaRPr lang="en-US"/>
        </a:p>
      </dgm:t>
    </dgm:pt>
    <dgm:pt modelId="{41949E73-3603-47CD-9FCF-86E1AB79C099}" type="pres">
      <dgm:prSet presAssocID="{815B1CF5-F25C-4AD8-98CC-720C48CF9FD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3577F70-1B5C-4555-ACCB-606D1F233AF5}" type="pres">
      <dgm:prSet presAssocID="{0329CD3B-9056-4E23-B294-256FB5205C6E}" presName="hierRoot1" presStyleCnt="0"/>
      <dgm:spPr/>
    </dgm:pt>
    <dgm:pt modelId="{4329C45B-0237-4406-9D20-4C45E59C605E}" type="pres">
      <dgm:prSet presAssocID="{0329CD3B-9056-4E23-B294-256FB5205C6E}" presName="composite" presStyleCnt="0"/>
      <dgm:spPr/>
    </dgm:pt>
    <dgm:pt modelId="{299DE364-DE7C-4AB6-9ACD-1534333F5025}" type="pres">
      <dgm:prSet presAssocID="{0329CD3B-9056-4E23-B294-256FB5205C6E}" presName="background" presStyleLbl="node0" presStyleIdx="0" presStyleCnt="3"/>
      <dgm:spPr/>
    </dgm:pt>
    <dgm:pt modelId="{5DE00E9F-0018-4F45-ADB6-A848CB0FD910}" type="pres">
      <dgm:prSet presAssocID="{0329CD3B-9056-4E23-B294-256FB5205C6E}" presName="text" presStyleLbl="fgAcc0" presStyleIdx="0" presStyleCnt="3">
        <dgm:presLayoutVars>
          <dgm:chPref val="3"/>
        </dgm:presLayoutVars>
      </dgm:prSet>
      <dgm:spPr/>
    </dgm:pt>
    <dgm:pt modelId="{361D1D2D-7333-4695-A3FA-4D5A98C0A2FF}" type="pres">
      <dgm:prSet presAssocID="{0329CD3B-9056-4E23-B294-256FB5205C6E}" presName="hierChild2" presStyleCnt="0"/>
      <dgm:spPr/>
    </dgm:pt>
    <dgm:pt modelId="{EAA417A2-F02A-47D3-B65D-BD021C9ABD29}" type="pres">
      <dgm:prSet presAssocID="{B67C9C3A-5572-4E42-95E3-F505F55A5DB9}" presName="hierRoot1" presStyleCnt="0"/>
      <dgm:spPr/>
    </dgm:pt>
    <dgm:pt modelId="{32373ECB-88CC-47B4-8F19-4AFA958662D4}" type="pres">
      <dgm:prSet presAssocID="{B67C9C3A-5572-4E42-95E3-F505F55A5DB9}" presName="composite" presStyleCnt="0"/>
      <dgm:spPr/>
    </dgm:pt>
    <dgm:pt modelId="{ECE19496-9C11-4327-A3CF-CAF3ECE5CA86}" type="pres">
      <dgm:prSet presAssocID="{B67C9C3A-5572-4E42-95E3-F505F55A5DB9}" presName="background" presStyleLbl="node0" presStyleIdx="1" presStyleCnt="3"/>
      <dgm:spPr/>
    </dgm:pt>
    <dgm:pt modelId="{499258E7-87D1-4C2A-8AEB-5F64C6B88995}" type="pres">
      <dgm:prSet presAssocID="{B67C9C3A-5572-4E42-95E3-F505F55A5DB9}" presName="text" presStyleLbl="fgAcc0" presStyleIdx="1" presStyleCnt="3">
        <dgm:presLayoutVars>
          <dgm:chPref val="3"/>
        </dgm:presLayoutVars>
      </dgm:prSet>
      <dgm:spPr/>
    </dgm:pt>
    <dgm:pt modelId="{B75AF436-8AAB-43FA-8660-18EE0658D53F}" type="pres">
      <dgm:prSet presAssocID="{B67C9C3A-5572-4E42-95E3-F505F55A5DB9}" presName="hierChild2" presStyleCnt="0"/>
      <dgm:spPr/>
    </dgm:pt>
    <dgm:pt modelId="{BFC7CC31-6C6C-40FA-A022-DCB0D6744024}" type="pres">
      <dgm:prSet presAssocID="{88EC946E-934F-47DD-B841-2C6F81271647}" presName="hierRoot1" presStyleCnt="0"/>
      <dgm:spPr/>
    </dgm:pt>
    <dgm:pt modelId="{0BD152A5-588F-4AEB-8C3F-8FB2B6A8C486}" type="pres">
      <dgm:prSet presAssocID="{88EC946E-934F-47DD-B841-2C6F81271647}" presName="composite" presStyleCnt="0"/>
      <dgm:spPr/>
    </dgm:pt>
    <dgm:pt modelId="{3674DFA9-05C5-4EAB-966F-34429B151A05}" type="pres">
      <dgm:prSet presAssocID="{88EC946E-934F-47DD-B841-2C6F81271647}" presName="background" presStyleLbl="node0" presStyleIdx="2" presStyleCnt="3"/>
      <dgm:spPr/>
    </dgm:pt>
    <dgm:pt modelId="{52AA89C5-D0FC-421D-AFFB-D84E5FF17E20}" type="pres">
      <dgm:prSet presAssocID="{88EC946E-934F-47DD-B841-2C6F81271647}" presName="text" presStyleLbl="fgAcc0" presStyleIdx="2" presStyleCnt="3">
        <dgm:presLayoutVars>
          <dgm:chPref val="3"/>
        </dgm:presLayoutVars>
      </dgm:prSet>
      <dgm:spPr/>
    </dgm:pt>
    <dgm:pt modelId="{F8E90D38-CD94-4073-8399-1DD1F883DE24}" type="pres">
      <dgm:prSet presAssocID="{88EC946E-934F-47DD-B841-2C6F81271647}" presName="hierChild2" presStyleCnt="0"/>
      <dgm:spPr/>
    </dgm:pt>
  </dgm:ptLst>
  <dgm:cxnLst>
    <dgm:cxn modelId="{1490B118-0911-4A28-9B5B-FF12BB27E7B5}" type="presOf" srcId="{88EC946E-934F-47DD-B841-2C6F81271647}" destId="{52AA89C5-D0FC-421D-AFFB-D84E5FF17E20}" srcOrd="0" destOrd="0" presId="urn:microsoft.com/office/officeart/2005/8/layout/hierarchy1"/>
    <dgm:cxn modelId="{4549E119-2EF4-4074-A38C-EB7CA0E82162}" type="presOf" srcId="{0329CD3B-9056-4E23-B294-256FB5205C6E}" destId="{5DE00E9F-0018-4F45-ADB6-A848CB0FD910}" srcOrd="0" destOrd="0" presId="urn:microsoft.com/office/officeart/2005/8/layout/hierarchy1"/>
    <dgm:cxn modelId="{E74B9A5E-7742-43AC-9BFF-27A7C42005D7}" type="presOf" srcId="{815B1CF5-F25C-4AD8-98CC-720C48CF9FD7}" destId="{41949E73-3603-47CD-9FCF-86E1AB79C099}" srcOrd="0" destOrd="0" presId="urn:microsoft.com/office/officeart/2005/8/layout/hierarchy1"/>
    <dgm:cxn modelId="{53BFCE57-CF63-49C8-8E26-30EAFCA67A83}" type="presOf" srcId="{B67C9C3A-5572-4E42-95E3-F505F55A5DB9}" destId="{499258E7-87D1-4C2A-8AEB-5F64C6B88995}" srcOrd="0" destOrd="0" presId="urn:microsoft.com/office/officeart/2005/8/layout/hierarchy1"/>
    <dgm:cxn modelId="{CF0B44C1-104E-43CE-AAD0-4F8D02966E56}" srcId="{815B1CF5-F25C-4AD8-98CC-720C48CF9FD7}" destId="{88EC946E-934F-47DD-B841-2C6F81271647}" srcOrd="2" destOrd="0" parTransId="{60D6476F-0108-4079-9AEC-20AB9AF702FF}" sibTransId="{26D93DC6-1CE3-463E-BEE2-0A47C73EF037}"/>
    <dgm:cxn modelId="{510454EF-4CF7-48C8-B372-17C5F88F9C65}" srcId="{815B1CF5-F25C-4AD8-98CC-720C48CF9FD7}" destId="{B67C9C3A-5572-4E42-95E3-F505F55A5DB9}" srcOrd="1" destOrd="0" parTransId="{B0372508-C5EC-4856-86DC-48B684E045C5}" sibTransId="{79E6BE10-78C3-4D31-BC38-E9230C8C8B33}"/>
    <dgm:cxn modelId="{74DE2FFA-35BB-444B-A332-29ABAA01DAE3}" srcId="{815B1CF5-F25C-4AD8-98CC-720C48CF9FD7}" destId="{0329CD3B-9056-4E23-B294-256FB5205C6E}" srcOrd="0" destOrd="0" parTransId="{0FE80608-6703-447A-835B-0331F7A5A324}" sibTransId="{E64AFA47-CBCD-4993-A63E-C6B4117B38FE}"/>
    <dgm:cxn modelId="{0D2F7FC1-8D92-4C06-A785-AD50F83F2CE6}" type="presParOf" srcId="{41949E73-3603-47CD-9FCF-86E1AB79C099}" destId="{83577F70-1B5C-4555-ACCB-606D1F233AF5}" srcOrd="0" destOrd="0" presId="urn:microsoft.com/office/officeart/2005/8/layout/hierarchy1"/>
    <dgm:cxn modelId="{5ED7467F-2079-44C2-B2D6-220B5056C31F}" type="presParOf" srcId="{83577F70-1B5C-4555-ACCB-606D1F233AF5}" destId="{4329C45B-0237-4406-9D20-4C45E59C605E}" srcOrd="0" destOrd="0" presId="urn:microsoft.com/office/officeart/2005/8/layout/hierarchy1"/>
    <dgm:cxn modelId="{A457CAE5-62B6-4220-954E-4463FA4F40CD}" type="presParOf" srcId="{4329C45B-0237-4406-9D20-4C45E59C605E}" destId="{299DE364-DE7C-4AB6-9ACD-1534333F5025}" srcOrd="0" destOrd="0" presId="urn:microsoft.com/office/officeart/2005/8/layout/hierarchy1"/>
    <dgm:cxn modelId="{5D21742D-8A50-484D-BC66-4A631D53F316}" type="presParOf" srcId="{4329C45B-0237-4406-9D20-4C45E59C605E}" destId="{5DE00E9F-0018-4F45-ADB6-A848CB0FD910}" srcOrd="1" destOrd="0" presId="urn:microsoft.com/office/officeart/2005/8/layout/hierarchy1"/>
    <dgm:cxn modelId="{E8AAA2B2-90A2-4D88-AB40-7BC2B0DE5AC6}" type="presParOf" srcId="{83577F70-1B5C-4555-ACCB-606D1F233AF5}" destId="{361D1D2D-7333-4695-A3FA-4D5A98C0A2FF}" srcOrd="1" destOrd="0" presId="urn:microsoft.com/office/officeart/2005/8/layout/hierarchy1"/>
    <dgm:cxn modelId="{25E99F30-512C-4740-840E-3EAC764A77AE}" type="presParOf" srcId="{41949E73-3603-47CD-9FCF-86E1AB79C099}" destId="{EAA417A2-F02A-47D3-B65D-BD021C9ABD29}" srcOrd="1" destOrd="0" presId="urn:microsoft.com/office/officeart/2005/8/layout/hierarchy1"/>
    <dgm:cxn modelId="{DC21FEE0-09FA-4A9F-8AC1-B0E8C5F8D607}" type="presParOf" srcId="{EAA417A2-F02A-47D3-B65D-BD021C9ABD29}" destId="{32373ECB-88CC-47B4-8F19-4AFA958662D4}" srcOrd="0" destOrd="0" presId="urn:microsoft.com/office/officeart/2005/8/layout/hierarchy1"/>
    <dgm:cxn modelId="{A1DDCA66-F557-493C-93F4-F2723C4B34C0}" type="presParOf" srcId="{32373ECB-88CC-47B4-8F19-4AFA958662D4}" destId="{ECE19496-9C11-4327-A3CF-CAF3ECE5CA86}" srcOrd="0" destOrd="0" presId="urn:microsoft.com/office/officeart/2005/8/layout/hierarchy1"/>
    <dgm:cxn modelId="{73D2FC8D-9CC6-41FF-B355-90CE1CFE54E8}" type="presParOf" srcId="{32373ECB-88CC-47B4-8F19-4AFA958662D4}" destId="{499258E7-87D1-4C2A-8AEB-5F64C6B88995}" srcOrd="1" destOrd="0" presId="urn:microsoft.com/office/officeart/2005/8/layout/hierarchy1"/>
    <dgm:cxn modelId="{04A68ABC-A958-456C-A487-BEF7CD02405E}" type="presParOf" srcId="{EAA417A2-F02A-47D3-B65D-BD021C9ABD29}" destId="{B75AF436-8AAB-43FA-8660-18EE0658D53F}" srcOrd="1" destOrd="0" presId="urn:microsoft.com/office/officeart/2005/8/layout/hierarchy1"/>
    <dgm:cxn modelId="{7AAF17E1-0394-4B7C-993D-5064DB24F6D3}" type="presParOf" srcId="{41949E73-3603-47CD-9FCF-86E1AB79C099}" destId="{BFC7CC31-6C6C-40FA-A022-DCB0D6744024}" srcOrd="2" destOrd="0" presId="urn:microsoft.com/office/officeart/2005/8/layout/hierarchy1"/>
    <dgm:cxn modelId="{88EE4F80-1042-4975-BAD7-BFA9C8DB1600}" type="presParOf" srcId="{BFC7CC31-6C6C-40FA-A022-DCB0D6744024}" destId="{0BD152A5-588F-4AEB-8C3F-8FB2B6A8C486}" srcOrd="0" destOrd="0" presId="urn:microsoft.com/office/officeart/2005/8/layout/hierarchy1"/>
    <dgm:cxn modelId="{ADFDCBFE-6572-469D-B277-AD55A1022FF2}" type="presParOf" srcId="{0BD152A5-588F-4AEB-8C3F-8FB2B6A8C486}" destId="{3674DFA9-05C5-4EAB-966F-34429B151A05}" srcOrd="0" destOrd="0" presId="urn:microsoft.com/office/officeart/2005/8/layout/hierarchy1"/>
    <dgm:cxn modelId="{6C2594C3-84DD-43C1-9FA9-759E744ACDA0}" type="presParOf" srcId="{0BD152A5-588F-4AEB-8C3F-8FB2B6A8C486}" destId="{52AA89C5-D0FC-421D-AFFB-D84E5FF17E20}" srcOrd="1" destOrd="0" presId="urn:microsoft.com/office/officeart/2005/8/layout/hierarchy1"/>
    <dgm:cxn modelId="{CBB083C9-092C-4660-8307-034992F0F0AC}" type="presParOf" srcId="{BFC7CC31-6C6C-40FA-A022-DCB0D6744024}" destId="{F8E90D38-CD94-4073-8399-1DD1F883DE2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DE364-DE7C-4AB6-9ACD-1534333F5025}">
      <dsp:nvSpPr>
        <dsp:cNvPr id="0" name=""/>
        <dsp:cNvSpPr/>
      </dsp:nvSpPr>
      <dsp:spPr>
        <a:xfrm>
          <a:off x="0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00E9F-0018-4F45-ADB6-A848CB0FD910}">
      <dsp:nvSpPr>
        <dsp:cNvPr id="0" name=""/>
        <dsp:cNvSpPr/>
      </dsp:nvSpPr>
      <dsp:spPr>
        <a:xfrm>
          <a:off x="324326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3100" kern="1200"/>
            <a:t>NICOTÍNICOS</a:t>
          </a:r>
          <a:endParaRPr lang="en-US" sz="3100" kern="1200"/>
        </a:p>
      </dsp:txBody>
      <dsp:txXfrm>
        <a:off x="378614" y="886531"/>
        <a:ext cx="2810360" cy="1744948"/>
      </dsp:txXfrm>
    </dsp:sp>
    <dsp:sp modelId="{ECE19496-9C11-4327-A3CF-CAF3ECE5CA86}">
      <dsp:nvSpPr>
        <dsp:cNvPr id="0" name=""/>
        <dsp:cNvSpPr/>
      </dsp:nvSpPr>
      <dsp:spPr>
        <a:xfrm>
          <a:off x="3567588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9258E7-87D1-4C2A-8AEB-5F64C6B88995}">
      <dsp:nvSpPr>
        <dsp:cNvPr id="0" name=""/>
        <dsp:cNvSpPr/>
      </dsp:nvSpPr>
      <dsp:spPr>
        <a:xfrm>
          <a:off x="3891915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3100" kern="1200"/>
            <a:t>MUSCARÍNICOS</a:t>
          </a:r>
          <a:endParaRPr lang="en-US" sz="3100" kern="1200"/>
        </a:p>
      </dsp:txBody>
      <dsp:txXfrm>
        <a:off x="3946203" y="886531"/>
        <a:ext cx="2810360" cy="1744948"/>
      </dsp:txXfrm>
    </dsp:sp>
    <dsp:sp modelId="{3674DFA9-05C5-4EAB-966F-34429B151A05}">
      <dsp:nvSpPr>
        <dsp:cNvPr id="0" name=""/>
        <dsp:cNvSpPr/>
      </dsp:nvSpPr>
      <dsp:spPr>
        <a:xfrm>
          <a:off x="7135177" y="524133"/>
          <a:ext cx="2918936" cy="18535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A89C5-D0FC-421D-AFFB-D84E5FF17E20}">
      <dsp:nvSpPr>
        <dsp:cNvPr id="0" name=""/>
        <dsp:cNvSpPr/>
      </dsp:nvSpPr>
      <dsp:spPr>
        <a:xfrm>
          <a:off x="7459503" y="832243"/>
          <a:ext cx="2918936" cy="1853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GT" sz="3100" kern="1200"/>
            <a:t>ALFA Y BETA ADRENÉRGICOS</a:t>
          </a:r>
          <a:endParaRPr lang="en-US" sz="3100" kern="1200"/>
        </a:p>
      </dsp:txBody>
      <dsp:txXfrm>
        <a:off x="7513791" y="886531"/>
        <a:ext cx="2810360" cy="1744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B2B5E0-3F7C-4D27-B033-54169BBE3F5A}" type="datetime1">
              <a:rPr lang="es-ES" smtClean="0"/>
              <a:t>17/06/2023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AE0AD-AC8A-40B7-A05F-83C08D0E80A3}" type="datetime1">
              <a:rPr lang="es-ES" smtClean="0"/>
              <a:pPr/>
              <a:t>17/06/2023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84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141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529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23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941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F61EA0F-A667-4B49-8422-0062BC55E249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074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78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9955597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503151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5313179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79797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10" name="Rectángulo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702983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800" noProof="0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Segundo nivel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Tercer nivel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Cuarto nivel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s-ES" noProof="0"/>
              <a:t>Quinto nivel</a:t>
            </a:r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A7F30DA-8663-4794-8A66-1184A9F2D888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0266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1800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6287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507262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427338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1226387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398443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725850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26812070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416972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s-E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1769789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978C3BE-9016-4208-9F91-C00CEFA51175}" type="datetime1">
              <a:rPr lang="es-ES" noProof="0" smtClean="0"/>
              <a:t>17/06/2023</a:t>
            </a:fld>
            <a:endParaRPr lang="es-E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DC1E40E-283B-42C2-CC7B-B2F489E80906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s-ES" sz="1800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72256EB-BB21-606E-3C5C-A007FAA7C08E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74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7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microsoft.com/office/2017/04/relationships/track" Target="../media/track1.vtt"/><Relationship Id="rId4" Type="http://schemas.openxmlformats.org/officeDocument/2006/relationships/notesSlide" Target="../notesSlides/notes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go.microsoft.com/fwlink/?LinkId=617172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go.microsoft.com/fwlink/?LinkId=623327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164324"/>
            <a:ext cx="10515600" cy="23876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s-ES" sz="4800" dirty="0">
                <a:solidFill>
                  <a:schemeClr val="bg1"/>
                </a:solidFill>
              </a:rPr>
              <a:t>SISTEMA NERVIOSO AUTÓNOMO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0" y="2933700"/>
            <a:ext cx="9582150" cy="1136650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-ES" sz="2400" dirty="0">
                <a:solidFill>
                  <a:schemeClr val="bg1"/>
                </a:solidFill>
                <a:latin typeface="+mj-lt"/>
              </a:rPr>
              <a:t>Dr. César Augusto Morataya</a:t>
            </a:r>
          </a:p>
        </p:txBody>
      </p:sp>
      <p:pic>
        <p:nvPicPr>
          <p:cNvPr id="4" name="Imagen 3" descr="Icono de programa de PowerPoint"/>
          <p:cNvPicPr>
            <a:picLocks noChangeAspect="1"/>
          </p:cNvPicPr>
          <p:nvPr/>
        </p:nvPicPr>
        <p:blipFill>
          <a:blip r:embed="rId3"/>
          <a:srcRect/>
          <a:stretch/>
        </p:blipFill>
        <p:spPr bwMode="invGray">
          <a:xfrm>
            <a:off x="670216" y="5193062"/>
            <a:ext cx="82296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360E91-CDFB-297F-146C-685F9635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5"/>
          <a:stretch/>
        </p:blipFill>
        <p:spPr>
          <a:xfrm>
            <a:off x="1366347" y="433410"/>
            <a:ext cx="9459306" cy="5854700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753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696A64-80C9-446D-2434-600B99885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99" y="643467"/>
            <a:ext cx="511960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71A167-26A5-2D4F-897C-D9AFB75FD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899F75-54A9-CD31-E9D2-F327A3214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SISTEMA SIMPÁTICO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CC3D5-6B32-0A64-3B6A-6B66E61198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LA FIBRA O EL AXÓN DE LA NEURONA PRESINÁPTICA PUEDE TOMAR CUATRO CAMINOS:</a:t>
            </a:r>
          </a:p>
          <a:p>
            <a:pPr marL="457200"/>
            <a:r>
              <a:rPr lang="en-US" sz="2200" dirty="0">
                <a:solidFill>
                  <a:schemeClr val="tx1"/>
                </a:solidFill>
                <a:latin typeface="+mn-lt"/>
              </a:rPr>
              <a:t>Pasar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por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ganglio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y ascender a uno superior</a:t>
            </a:r>
          </a:p>
          <a:p>
            <a:pPr marL="457200"/>
            <a:r>
              <a:rPr lang="en-US" sz="2200" dirty="0">
                <a:solidFill>
                  <a:schemeClr val="tx1"/>
                </a:solidFill>
                <a:latin typeface="+mn-lt"/>
              </a:rPr>
              <a:t>Pasar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por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ganglio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y descender a uno inferior</a:t>
            </a:r>
          </a:p>
          <a:p>
            <a:pPr marL="457200"/>
            <a:r>
              <a:rPr lang="en-US" sz="2200" dirty="0">
                <a:solidFill>
                  <a:schemeClr val="tx1"/>
                </a:solidFill>
                <a:latin typeface="+mn-lt"/>
              </a:rPr>
              <a:t>Pasar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por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ganglio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paravertebral y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hacer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sinapsis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un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ganglio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prevertebral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celíaco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(la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fibra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se llama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nervio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esplácnico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),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mesentérico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superior,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mesentérico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inferior,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hipogástricos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superior e inferior</a:t>
            </a:r>
          </a:p>
          <a:p>
            <a:pPr marL="457200"/>
            <a:r>
              <a:rPr lang="en-US" sz="2200" dirty="0">
                <a:solidFill>
                  <a:schemeClr val="tx1"/>
                </a:solidFill>
                <a:latin typeface="+mn-lt"/>
              </a:rPr>
              <a:t>El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ramo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comunicante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blanco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puede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regresar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al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nervio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espinal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salir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de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allí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como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ramo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comunicante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gris,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debido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a que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ya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no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tiene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mielina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. Son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pequeñas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tipo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C y van a las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glándulas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sudoríparas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vasos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sanguíneos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músculos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piloerectores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457200"/>
            <a:r>
              <a:rPr lang="en-US" sz="2200" dirty="0">
                <a:solidFill>
                  <a:schemeClr val="tx1"/>
                </a:solidFill>
                <a:latin typeface="+mn-lt"/>
              </a:rPr>
              <a:t>Solo hay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ramos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comunicantes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blancos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la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parte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de la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médula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que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tiene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astas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</a:rPr>
              <a:t>laterales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 entre T1 y L2</a:t>
            </a:r>
          </a:p>
        </p:txBody>
      </p:sp>
    </p:spTree>
    <p:extLst>
      <p:ext uri="{BB962C8B-B14F-4D97-AF65-F5344CB8AC3E}">
        <p14:creationId xmlns:p14="http://schemas.microsoft.com/office/powerpoint/2010/main" val="312241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19FF8-2DFC-0661-5E79-EBDBFB06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DIRECCIÓN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54DBD-867A-B074-C48D-B95C04FDD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09377B-2A80-B6B6-0899-07672FA216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/>
            <a:r>
              <a:rPr lang="en-US" sz="2000">
                <a:solidFill>
                  <a:schemeClr val="tx1"/>
                </a:solidFill>
                <a:latin typeface="+mn-lt"/>
              </a:rPr>
              <a:t>Las fibras que nacen de T1  y T2 se dirigen a la cabeza y el cuello</a:t>
            </a:r>
          </a:p>
          <a:p>
            <a:pPr marL="457200"/>
            <a:r>
              <a:rPr lang="en-US" sz="2000">
                <a:solidFill>
                  <a:schemeClr val="tx1"/>
                </a:solidFill>
                <a:latin typeface="+mn-lt"/>
              </a:rPr>
              <a:t>Las fibras nacidas de T3,T4,T5 y T6 se dirigen al tórax y sus vísceras</a:t>
            </a:r>
          </a:p>
          <a:p>
            <a:pPr marL="457200"/>
            <a:r>
              <a:rPr lang="en-US" sz="2000">
                <a:solidFill>
                  <a:schemeClr val="tx1"/>
                </a:solidFill>
                <a:latin typeface="+mn-lt"/>
              </a:rPr>
              <a:t>Las fibras nacidas de T7,T8,T9, T10 y T11 van hacia el abdomen y sus vísceras</a:t>
            </a:r>
          </a:p>
          <a:p>
            <a:pPr marL="457200"/>
            <a:r>
              <a:rPr lang="en-US" sz="2000">
                <a:solidFill>
                  <a:schemeClr val="tx1"/>
                </a:solidFill>
                <a:latin typeface="+mn-lt"/>
              </a:rPr>
              <a:t>Las fibras que nacen de T12, L1 y L2 van a los miembros inferiores</a:t>
            </a:r>
          </a:p>
        </p:txBody>
      </p:sp>
    </p:spTree>
    <p:extLst>
      <p:ext uri="{BB962C8B-B14F-4D97-AF65-F5344CB8AC3E}">
        <p14:creationId xmlns:p14="http://schemas.microsoft.com/office/powerpoint/2010/main" val="3320397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DB611D-1B68-CB44-10EE-10DAEC11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MÉDULA SUPRARRENAL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9E088B-F79D-B7D9-4937-ADA621CF09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+mn-lt"/>
              </a:rPr>
              <a:t>Fibras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preganglionares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recorren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desde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la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médula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intermediolateral hasta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los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nervios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esplácnicos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y luego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directamente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en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las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neuronas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modificadas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que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segregan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adrenalina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noradrenalina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Las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células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neuronales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modificadas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se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originan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del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tejido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nervioso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y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deben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considerarse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como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las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neuronas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posganglionares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Llevan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su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secreción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directamente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a la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sangre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92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90EEEC-EA23-5A24-B4B3-3C37C2181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84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57022E-0279-FAEA-FCBB-6D58FCF0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tx1"/>
                </a:solidFill>
              </a:rPr>
              <a:t>ORIGEN DEL SISTEMA NERVIOSO PARASIMPÁTICO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A9EA8-5AC1-59F0-9958-E9AD3279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3" r="3828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3BACB0-C0BC-2F98-3801-2B2D04BD46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solidFill>
                  <a:schemeClr val="tx1"/>
                </a:solidFill>
                <a:latin typeface="+mn-lt"/>
              </a:rPr>
              <a:t>ORIGEN CRÁNEO SACRA. CRANEAL PORQUE LOS NÚCLEOS ESTÁN EN EL TRONCO ENCEFÁLICO,  EL III (ÓCULOMOTOR, VII (FACIAL),IX (FARÍNGEO)Y X (VAGO).</a:t>
            </a:r>
          </a:p>
          <a:p>
            <a:r>
              <a:rPr lang="en-US" sz="2200">
                <a:solidFill>
                  <a:schemeClr val="tx1"/>
                </a:solidFill>
                <a:latin typeface="+mn-lt"/>
              </a:rPr>
              <a:t>SACRA: S2, S3 y S4, se distribuyen por el colon descendente, sigmoide, recto y ano, vejiga urinaria, y todos los órganos reproductores masculinos y femeninos</a:t>
            </a:r>
          </a:p>
        </p:txBody>
      </p:sp>
    </p:spTree>
    <p:extLst>
      <p:ext uri="{BB962C8B-B14F-4D97-AF65-F5344CB8AC3E}">
        <p14:creationId xmlns:p14="http://schemas.microsoft.com/office/powerpoint/2010/main" val="781256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CB8115-8A9E-9F55-4971-198CBABBC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SISTEMA PARASIMPÁTICO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B128BB-C14B-BD2C-6D20-DD547C2C4C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El 75% DE TODAS LAS FIBRAS PARASIMPÁTICAS ESTÁN EN EL NERVIO VAGO PAR X</a:t>
            </a:r>
          </a:p>
          <a:p>
            <a:r>
              <a:rPr lang="en-US" sz="2200" dirty="0">
                <a:solidFill>
                  <a:schemeClr val="tx1"/>
                </a:solidFill>
                <a:latin typeface="+mn-lt"/>
              </a:rPr>
              <a:t>LOS NERVIOS VAGOS PROPORCIONAN FIBRAS PARASIMPÁTICAS AL CORAZÓN, PULMONES, ESÓFAGO, ESTÓMAGO, INTESTINODELGADO, MITAD PROXIMAL DEL COLON, HÍGADO, VESÍCULA BILIAR, PÁNCREAS, RIÑONES Y MITAD SUPERIOR DE LOS URÉTERES.</a:t>
            </a:r>
          </a:p>
        </p:txBody>
      </p:sp>
    </p:spTree>
    <p:extLst>
      <p:ext uri="{BB962C8B-B14F-4D97-AF65-F5344CB8AC3E}">
        <p14:creationId xmlns:p14="http://schemas.microsoft.com/office/powerpoint/2010/main" val="394550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75D38-F2C0-250C-5102-5A5F2C89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PARASIMPÁTICO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5B42D1-7B6D-BC5C-5A54-B1E9835630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s-MX" dirty="0"/>
              <a:t>Fibras del III par craneal llegan al esfínter de la pupila y al músculo ciliar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Las del VII par van a las glándulas lagrimal, nasal y submandibular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Las del IX par a la parótida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Las fibras parasimpáticas sacras están en los nervios pélvicos, formados por los nervios raquídeos S2 y S3 y se distribuyen por colon descendente, recto, vejiga urinaria y porciones inferiores de los uréteres.</a:t>
            </a:r>
          </a:p>
          <a:p>
            <a:pPr marL="457200" indent="-457200">
              <a:buFont typeface="+mj-lt"/>
              <a:buAutoNum type="arabicPeriod"/>
            </a:pPr>
            <a:r>
              <a:rPr lang="es-MX" dirty="0"/>
              <a:t>La porción sacra proporciona señales a los genitales, erección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79784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7CD6D26-468D-A78A-BBA4-F0019C66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SISTEMA NERVIOSO AUTÓNOMO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C919435-4ED2-9B7B-108C-030C98643E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GT" dirty="0"/>
              <a:t>Es una parte del Sistema Nervioso Periférico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GT" dirty="0"/>
              <a:t>Encargado de controlar la función motora visceral, todas las funciones de las cuales no estamos conscientes, temperatura, sudoración, frecuencia cardíaca, sudoración, peristaltismo.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GT" dirty="0"/>
              <a:t>El fin es mantener la homeostasis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GT" dirty="0"/>
              <a:t>Puede funcionar por medio de reflejos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GT" dirty="0"/>
              <a:t>Sistema Motor Visceral ( Incorrecto), ya que también actúa en glándula epitelios etc.</a:t>
            </a:r>
          </a:p>
        </p:txBody>
      </p:sp>
    </p:spTree>
    <p:extLst>
      <p:ext uri="{BB962C8B-B14F-4D97-AF65-F5344CB8AC3E}">
        <p14:creationId xmlns:p14="http://schemas.microsoft.com/office/powerpoint/2010/main" val="184739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76A2C-943D-3D43-033C-43442EBE7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FIBRAS PREGANGLIONARES Y POSGANGLIONARES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940FF0-CBC7-5263-50FE-66043A159A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El sistema parasimpático también posee fibras pre y posganglionares</a:t>
            </a:r>
          </a:p>
          <a:p>
            <a:r>
              <a:rPr lang="es-MX" dirty="0"/>
              <a:t>Las fibras preganglionares recorren todo el trayecto hasta el órgano que controlan</a:t>
            </a:r>
          </a:p>
          <a:p>
            <a:r>
              <a:rPr lang="es-MX" dirty="0"/>
              <a:t>Las neuronas posganglionares están en la pared del órgano</a:t>
            </a:r>
          </a:p>
          <a:p>
            <a:r>
              <a:rPr lang="es-MX" dirty="0"/>
              <a:t>Las fibras preganglionares hacen sinapsis con las neuronas y la fibra </a:t>
            </a:r>
            <a:r>
              <a:rPr lang="es-MX" dirty="0" err="1"/>
              <a:t>pos</a:t>
            </a:r>
            <a:r>
              <a:rPr lang="es-MX" dirty="0"/>
              <a:t> ganglionar posee unos pocos milímetros o centímetros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734632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BF48F6-8EB8-4233-CFD6-A17F2F8C3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789" y="1201003"/>
            <a:ext cx="3104865" cy="41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48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F50FE-2186-3FB0-2183-E770EB93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FUNCIONAMIENTO SIMPÁTICO Y PARASIMPÁTICO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C53E7F-32F4-1077-8D40-F1283E2042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LAS FIBRAS SIMPÁTICAS Y PARASIMPÁTICAS SEGREGAN LOS NERUROTRANSMISORES ADRENALINA Y ACETILCOLINA</a:t>
            </a:r>
          </a:p>
          <a:p>
            <a:r>
              <a:rPr lang="es-MX" dirty="0"/>
              <a:t>LAS FIBRAS QUE SEGREGAN ACETILCOLINA SE LLAMAN COLINÉRGICAS Y LAS QUE SEGREGAN ADRENALINA ADRENÉRGICAS</a:t>
            </a:r>
          </a:p>
          <a:p>
            <a:r>
              <a:rPr lang="es-MX" dirty="0"/>
              <a:t>TODAS LAS NEURONAS PREGANGLIONARES SON COLINÉRGICAS, TANTO EN EL SIMPÁTICO COMO EN EL PARASIMPÁTICO</a:t>
            </a:r>
          </a:p>
          <a:p>
            <a:r>
              <a:rPr lang="es-MX" dirty="0"/>
              <a:t>TODAS O CASI TODAS LAS NEURONAS POSGANGLIONARES DEL PARASIMPÁTICO SON COLINÉRGICAS</a:t>
            </a:r>
          </a:p>
          <a:p>
            <a:r>
              <a:rPr lang="es-MX" dirty="0"/>
              <a:t>LA MAYORÍA DE LAS NEURONAS POSGANGLIONARES DEL SIMPÁTICO SON ADRENÉRGICAS, EXCEPTO LAS DIRIGIDAS A LAS GLÁNDULAS SUDORÍPARAS Y VASOS SANGUÍNEOS (SON COLINÉRGICAS)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488874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73A38-3A93-599C-99F7-0A900BA4D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DEA725-7B34-495D-73BB-FAC8FAD2CE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MX" dirty="0"/>
              <a:t>TODAS LAS TERMINACIONES NERVIOSAS DEL PARASIMPÁTICO SEGREGAN ACETILCOLINA</a:t>
            </a:r>
          </a:p>
          <a:p>
            <a:r>
              <a:rPr lang="es-MX" dirty="0"/>
              <a:t>TODAS LAS TERMINACIONES NERVIOSAS DEL SIMPÁTICO SEGREGAN ADRENALINA</a:t>
            </a:r>
          </a:p>
          <a:p>
            <a:r>
              <a:rPr lang="es-MX" dirty="0"/>
              <a:t>ACETILCOLINA TRANSMISOR PARASIMPÁTICO</a:t>
            </a:r>
          </a:p>
          <a:p>
            <a:r>
              <a:rPr lang="es-MX" dirty="0"/>
              <a:t>NORADRENALINA TRANSMISOR SIMPÁTICO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291299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EA41FA-CEF3-B07F-AA19-507AE09C3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062" y="643467"/>
            <a:ext cx="6675875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80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CCA36-553F-EDC1-0543-50A33F80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SÍNSTESIS DE ACETILCOLINA</a:t>
            </a:r>
            <a:endParaRPr lang="es-GT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081628-27D1-BA72-BDC7-02D05367A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Se sintetiza en las terminales finales y en las varicosidades y se almacena en vesículas</a:t>
            </a:r>
          </a:p>
          <a:p>
            <a:r>
              <a:rPr lang="es-MX" dirty="0"/>
              <a:t>Acetil </a:t>
            </a:r>
            <a:r>
              <a:rPr lang="es-MX" dirty="0" err="1"/>
              <a:t>CoA</a:t>
            </a:r>
            <a:r>
              <a:rPr lang="es-MX" dirty="0"/>
              <a:t> + </a:t>
            </a:r>
            <a:r>
              <a:rPr lang="es-MX" dirty="0" err="1"/>
              <a:t>Colina_acetiltransferasa</a:t>
            </a:r>
            <a:r>
              <a:rPr lang="es-MX" dirty="0"/>
              <a:t> de </a:t>
            </a:r>
            <a:r>
              <a:rPr lang="es-MX" dirty="0" err="1"/>
              <a:t>colina__Acetilcolina</a:t>
            </a:r>
            <a:endParaRPr lang="es-MX" dirty="0"/>
          </a:p>
          <a:p>
            <a:r>
              <a:rPr lang="es-MX" dirty="0"/>
              <a:t>Acetilcolinesterasa la escinde en acetato y colina. La colina se reingresa a la terminación nerviosa para su reutilización.  El acetato queda allí y se reabsorbe.</a:t>
            </a:r>
          </a:p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395288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468599-FF77-9AB8-BECC-659E5FC34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646" y="643467"/>
            <a:ext cx="4484707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275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ADFADE-F483-158A-30AE-E7147460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MX" sz="4600"/>
              <a:t>SINTESIS DE NORADRENALINA</a:t>
            </a:r>
            <a:endParaRPr lang="es-GT" sz="46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D6D43B-6AA6-DE00-5FC7-EA8D8DB06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MX" sz="2200"/>
              <a:t>TIROXINA----HIDROXILACIÓN-----DOPA</a:t>
            </a:r>
          </a:p>
          <a:p>
            <a:r>
              <a:rPr lang="es-MX" sz="2200"/>
              <a:t>DOPA----DESCARBOXILACIÓN-----DOPAMINA</a:t>
            </a:r>
          </a:p>
          <a:p>
            <a:r>
              <a:rPr lang="es-MX" sz="2200"/>
              <a:t>TRANSPORTE DE DOPAMINA A LAS VESÍCULAS</a:t>
            </a:r>
          </a:p>
          <a:p>
            <a:r>
              <a:rPr lang="es-MX" sz="2200"/>
              <a:t>DOPAMINA-----HIDROXILACIÓN---NORADRENALILNA</a:t>
            </a:r>
            <a:endParaRPr lang="es-GT" sz="2200"/>
          </a:p>
        </p:txBody>
      </p:sp>
      <p:pic>
        <p:nvPicPr>
          <p:cNvPr id="5" name="Picture 4" descr="Moléculas">
            <a:extLst>
              <a:ext uri="{FF2B5EF4-FFF2-40B4-BE49-F238E27FC236}">
                <a16:creationId xmlns:a16="http://schemas.microsoft.com/office/drawing/2014/main" id="{AF34F873-30D2-26CE-F481-592F21009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8" r="79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3496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22B8B1-7F53-4DF2-E465-55FE69D3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936" y="643467"/>
            <a:ext cx="4596128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48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96D69E-209A-90BE-1FC8-2BE8C1F4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91" y="643466"/>
            <a:ext cx="286661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03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652E3-7F9B-940E-BDAA-560EE811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Sistema Nervioso Autónomo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422192-B78A-B5F8-C747-037C9909DD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GT" dirty="0"/>
              <a:t>Depende de la coordinación de: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Hipotálamo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Corteza límbica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Tronco encefálico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Médula espinal</a:t>
            </a:r>
          </a:p>
        </p:txBody>
      </p:sp>
    </p:spTree>
    <p:extLst>
      <p:ext uri="{BB962C8B-B14F-4D97-AF65-F5344CB8AC3E}">
        <p14:creationId xmlns:p14="http://schemas.microsoft.com/office/powerpoint/2010/main" val="2627688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DE3772E-E256-9923-59A7-82437A8C9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522" y="-20372"/>
            <a:ext cx="7161955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89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1262AD-B015-D74E-5D47-CADB06D2A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42" y="643467"/>
            <a:ext cx="620731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47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69CC4D-BFF6-AC4A-CD8D-82D18FFF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chemeClr val="tx1"/>
                </a:solidFill>
              </a:rPr>
              <a:t>RECEPTORES Y NEUROTRANSMISORES</a:t>
            </a:r>
          </a:p>
        </p:txBody>
      </p:sp>
      <p:pic>
        <p:nvPicPr>
          <p:cNvPr id="5" name="Picture 4" descr="Patrón de fondo&#10;&#10;Descripción generada automáticamente">
            <a:extLst>
              <a:ext uri="{FF2B5EF4-FFF2-40B4-BE49-F238E27FC236}">
                <a16:creationId xmlns:a16="http://schemas.microsoft.com/office/drawing/2014/main" id="{4CF1F68B-E05C-C716-3FEC-1006D7599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22" r="920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C25BD9-13F4-5DC0-1DE9-BD846464F4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tx1"/>
                </a:solidFill>
                <a:latin typeface="+mn-lt"/>
              </a:rPr>
              <a:t>EL SISTEMA NERVIOSO SIMPÁTICO Y PARASIMPÁTICO PARA PODER DESENCADENAR UN POTENCIAL DE ACCIÓN, UTILIZAN EL MISMO MECANISMO QUE EL SISTEMA SOMÁTICO, CON ALGUNAS DIFERENCIAS</a:t>
            </a:r>
          </a:p>
          <a:p>
            <a:pPr marL="342900"/>
            <a:r>
              <a:rPr lang="en-US" sz="2000">
                <a:solidFill>
                  <a:schemeClr val="tx1"/>
                </a:solidFill>
                <a:latin typeface="+mn-lt"/>
              </a:rPr>
              <a:t>ADRENALINA</a:t>
            </a:r>
          </a:p>
          <a:p>
            <a:pPr marL="342900"/>
            <a:r>
              <a:rPr lang="en-US" sz="2000">
                <a:solidFill>
                  <a:schemeClr val="tx1"/>
                </a:solidFill>
                <a:latin typeface="+mn-lt"/>
              </a:rPr>
              <a:t>NORADRENALINA</a:t>
            </a:r>
          </a:p>
          <a:p>
            <a:pPr marL="342900"/>
            <a:r>
              <a:rPr lang="en-US" sz="2000">
                <a:solidFill>
                  <a:schemeClr val="tx1"/>
                </a:solidFill>
                <a:latin typeface="+mn-lt"/>
              </a:rPr>
              <a:t>ACETILCOLINA</a:t>
            </a:r>
          </a:p>
          <a:p>
            <a:pPr marL="342900"/>
            <a:endParaRPr lang="en-US" sz="2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3524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527954-17D8-16D1-E9EC-1C079AAD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RECEPTORES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90CAE64-7D0B-7C8E-5411-FFA573D7985C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98549409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7613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C8D4FD-57FD-35F7-FFE8-CCE809BFB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60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95638F-3A4A-9A75-B985-4C8A365B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NEUROTRANSMISORES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2FFB8E-AF4D-CE50-25BD-8EB1E06562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TODAS LAS FIBRAS SIMPÁTICAS, PARASIMPÁTICAS Y PRESINÁPTICAS O PREGALNGLIONARES, SON FIBRAS COLINÉRGICAS, LIBERAN ACETILCOLINA</a:t>
            </a:r>
          </a:p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LAS NEURONAS PARASIMPÁTICAS, POSTGANGLIONARES, TAMBIÉN SON COLINÉRGICAS</a:t>
            </a:r>
          </a:p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LAS NEURONAS SIMPÁTICAS, POSTGANGLIONARES, SON ADRENÉRGICAS PORQUE LIBERAN NORADRENALINA, EXCEPTO LAS FIBRAS QUE VAN A LOS VASOS SANGUÍNEOS, GLÁNDULAS SUDORÍPARAS Y GLÁNDULAS SUPRARRENALES LIBERAN ACETILCOLINA</a:t>
            </a:r>
          </a:p>
        </p:txBody>
      </p:sp>
    </p:spTree>
    <p:extLst>
      <p:ext uri="{BB962C8B-B14F-4D97-AF65-F5344CB8AC3E}">
        <p14:creationId xmlns:p14="http://schemas.microsoft.com/office/powerpoint/2010/main" val="4000585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B48E0-583B-3A79-C3B4-839A65456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RECEPTORES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B62DBB-79E3-31D3-FC02-C2C789C64D5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s-GT" dirty="0"/>
              <a:t>UBICADOS SOBRE LA MEMBRANA DE LA NEURONA POSTSINÁPTICA Y OTROS SOBRE LA MEMBRANA DE LA CÉLULA DIANA, TENEMOS TRES TIPOS: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NICOTÍNICOS: En el soma de las neuronas postsinápticas del Simpático y el Parasimpático, canales iónicos dependiendo de un ligando (acetilcolina)(nicotina).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MUSCARÍNICOS: En el sistema nervioso parasimpático, en la periferia de la célula diana. Acetilcolina, </a:t>
            </a:r>
            <a:r>
              <a:rPr lang="es-GT"/>
              <a:t>5 subtipos</a:t>
            </a:r>
            <a:endParaRPr lang="es-GT" dirty="0"/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ALFA Y BETA ADRENÉRGICOS: Sistema simpático</a:t>
            </a:r>
          </a:p>
        </p:txBody>
      </p:sp>
    </p:spTree>
    <p:extLst>
      <p:ext uri="{BB962C8B-B14F-4D97-AF65-F5344CB8AC3E}">
        <p14:creationId xmlns:p14="http://schemas.microsoft.com/office/powerpoint/2010/main" val="946629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90D4FC-6AF4-FD3C-8C9A-60D728FB1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11673"/>
            <a:ext cx="10905066" cy="463465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91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3ACDD2-A7B1-3399-4936-17F28B6A5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68" y="262647"/>
            <a:ext cx="8761697" cy="62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04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A6DD52-8C9C-23AD-7158-FA053DBD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23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EA60B-FE4F-AB99-0829-51FA19917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/>
              <a:t>DIVISIÓN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7AE5E6-099F-57B8-DD34-DC67E1ECA27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s-GT" dirty="0"/>
              <a:t>SISTEMA NERVIOSO SIMPÁTICO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SISTEMA NERVIOSO PARASIMPÁTICO</a:t>
            </a:r>
          </a:p>
          <a:p>
            <a:pPr marL="514350" indent="-514350">
              <a:buFont typeface="+mj-lt"/>
              <a:buAutoNum type="romanUcPeriod"/>
            </a:pPr>
            <a:r>
              <a:rPr lang="es-GT" dirty="0"/>
              <a:t>SISTEMA NERVIOSO ENTÉRICO: Aunque tiene componentes del simpático y simpático, se hace acreedor a una tercera clasificación</a:t>
            </a:r>
          </a:p>
        </p:txBody>
      </p:sp>
    </p:spTree>
    <p:extLst>
      <p:ext uri="{BB962C8B-B14F-4D97-AF65-F5344CB8AC3E}">
        <p14:creationId xmlns:p14="http://schemas.microsoft.com/office/powerpoint/2010/main" val="2709098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Cómo usar el Diseñador de PowerPoint</a:t>
            </a:r>
          </a:p>
        </p:txBody>
      </p:sp>
      <p:sp>
        <p:nvSpPr>
          <p:cNvPr id="25" name="Marcador de contenido 17"/>
          <p:cNvSpPr txBox="1">
            <a:spLocks/>
          </p:cNvSpPr>
          <p:nvPr/>
        </p:nvSpPr>
        <p:spPr>
          <a:xfrm>
            <a:off x="541609" y="1455491"/>
            <a:ext cx="5110161" cy="47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Funciona de la siguiente manera:</a:t>
            </a:r>
          </a:p>
        </p:txBody>
      </p:sp>
      <p:grpSp>
        <p:nvGrpSpPr>
          <p:cNvPr id="18" name="Grupo 17" descr="Círculo pequeño con el número 1 en su interior para indicar que se encuentra en el paso 1"/>
          <p:cNvGrpSpPr/>
          <p:nvPr/>
        </p:nvGrpSpPr>
        <p:grpSpPr bwMode="blackWhite">
          <a:xfrm>
            <a:off x="531552" y="1917997"/>
            <a:ext cx="558179" cy="409838"/>
            <a:chOff x="6953426" y="711274"/>
            <a:chExt cx="558179" cy="409838"/>
          </a:xfrm>
        </p:grpSpPr>
        <p:sp>
          <p:nvSpPr>
            <p:cNvPr id="19" name="Elipse 18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0" name="Cuadro de texto 19" descr="Número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1" name="Marcador de contenido 17"/>
          <p:cNvSpPr txBox="1">
            <a:spLocks/>
          </p:cNvSpPr>
          <p:nvPr/>
        </p:nvSpPr>
        <p:spPr>
          <a:xfrm>
            <a:off x="1056513" y="1958189"/>
            <a:ext cx="4585731" cy="596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Inicie una nueva presentación yendo a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Archivo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&gt;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Nuevo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&gt;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Presentación en blanco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.</a:t>
            </a:r>
          </a:p>
        </p:txBody>
      </p:sp>
      <p:grpSp>
        <p:nvGrpSpPr>
          <p:cNvPr id="33" name="Grupo 32" descr="Círculo pequeño con el número 2 en su interior para indicar que se encuentra en el paso 2"/>
          <p:cNvGrpSpPr/>
          <p:nvPr/>
        </p:nvGrpSpPr>
        <p:grpSpPr bwMode="blackWhite">
          <a:xfrm>
            <a:off x="531552" y="2804257"/>
            <a:ext cx="558179" cy="409838"/>
            <a:chOff x="6953426" y="711274"/>
            <a:chExt cx="558179" cy="409838"/>
          </a:xfrm>
        </p:grpSpPr>
        <p:sp>
          <p:nvSpPr>
            <p:cNvPr id="34" name="Elipse 3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5" name="Cuadro de texto 34" descr="Número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36" name="Marcador de contenido 17"/>
          <p:cNvSpPr txBox="1">
            <a:spLocks/>
          </p:cNvSpPr>
          <p:nvPr/>
        </p:nvSpPr>
        <p:spPr>
          <a:xfrm>
            <a:off x="1056513" y="2844450"/>
            <a:ext cx="4504252" cy="1065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primera diapositiva, agregue una imagen: vaya 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Insertar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&gt;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Imágenes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o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Insertar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&gt;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Imágenes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 línea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 elija una imagen.</a:t>
            </a:r>
            <a:b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</a:b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Sugerencia: 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Debe estar en línea cuando agregue la imagen.</a:t>
            </a:r>
          </a:p>
        </p:txBody>
      </p:sp>
      <p:grpSp>
        <p:nvGrpSpPr>
          <p:cNvPr id="22" name="Grupo 21" descr="Círculo pequeño con el número 3 en su interior para indicar que se encuentra en el paso 3"/>
          <p:cNvGrpSpPr/>
          <p:nvPr/>
        </p:nvGrpSpPr>
        <p:grpSpPr bwMode="blackWhite">
          <a:xfrm>
            <a:off x="531552" y="4208299"/>
            <a:ext cx="558179" cy="409838"/>
            <a:chOff x="6953426" y="711274"/>
            <a:chExt cx="558179" cy="409838"/>
          </a:xfrm>
        </p:grpSpPr>
        <p:sp>
          <p:nvSpPr>
            <p:cNvPr id="24" name="Elipse 2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0" name="Cuadro de texto 29" descr="Número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32" name="Marcador de contenido 17"/>
          <p:cNvSpPr txBox="1">
            <a:spLocks/>
          </p:cNvSpPr>
          <p:nvPr/>
        </p:nvSpPr>
        <p:spPr>
          <a:xfrm>
            <a:off x="1056513" y="4236460"/>
            <a:ext cx="4504252" cy="76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600"/>
              </a:spcAft>
              <a:buNone/>
              <a:defRPr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Cuando PowerPoint le pida permiso para obtener ideas de diseño, seleccione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Adelante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.</a:t>
            </a:r>
          </a:p>
        </p:txBody>
      </p:sp>
      <p:grpSp>
        <p:nvGrpSpPr>
          <p:cNvPr id="37" name="Grupo 36" descr="Círculo pequeño con el número 4 en su interior para indicar que se encuentra en el paso 4"/>
          <p:cNvGrpSpPr/>
          <p:nvPr/>
        </p:nvGrpSpPr>
        <p:grpSpPr bwMode="blackWhite">
          <a:xfrm>
            <a:off x="531552" y="5137379"/>
            <a:ext cx="558179" cy="409838"/>
            <a:chOff x="6953426" y="711274"/>
            <a:chExt cx="558179" cy="409838"/>
          </a:xfrm>
        </p:grpSpPr>
        <p:sp>
          <p:nvSpPr>
            <p:cNvPr id="38" name="Elipse 37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9" name="Cuadro de texto 38" descr="Número 4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4</a:t>
              </a:r>
            </a:p>
          </p:txBody>
        </p:sp>
      </p:grpSp>
      <p:sp>
        <p:nvSpPr>
          <p:cNvPr id="40" name="Marcador de contenido 17"/>
          <p:cNvSpPr txBox="1">
            <a:spLocks/>
          </p:cNvSpPr>
          <p:nvPr/>
        </p:nvSpPr>
        <p:spPr>
          <a:xfrm>
            <a:off x="1056513" y="5177572"/>
            <a:ext cx="4504252" cy="56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  <a:defRPr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Elija el diseño que desee desde el panel de tareas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Ideas de diseño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9" name="Imagen 28" descr="Pestaña Insertar con la opción para insertar una imagen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07526" y="1455791"/>
            <a:ext cx="2740429" cy="1592728"/>
          </a:xfrm>
          <a:prstGeom prst="rect">
            <a:avLst/>
          </a:prstGeom>
        </p:spPr>
      </p:pic>
      <p:pic>
        <p:nvPicPr>
          <p:cNvPr id="23" name="Imagen 22" descr="Cuadro de diálogo Ideas de diseño en el que se pide confirmación al usuario para obtener ideas de diseño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93033" y="3067244"/>
            <a:ext cx="2900886" cy="350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Transformación</a:t>
            </a:r>
          </a:p>
        </p:txBody>
      </p:sp>
      <p:pic>
        <p:nvPicPr>
          <p:cNvPr id="7" name="Vídeo sobre Transformación" descr="Vídeo en el que se muestra un ejemplo de la característica Transformación, que se puede reproducir o pausar usando las teclas Alt+P">
            <a:hlinkClick r:id="" action="ppaction://media"/>
            <a:extLst>
              <a:ext uri="{FF2B5EF4-FFF2-40B4-BE49-F238E27FC236}">
                <a16:creationId xmlns:a16="http://schemas.microsoft.com/office/drawing/2014/main" id="{9F029C1A-F15A-44BF-996A-1F59B3110D78}"/>
              </a:ext>
            </a:extLst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7D80394A-61EE-4513-90D2-E9A3DA581656}" label="caption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0138" y="1539875"/>
            <a:ext cx="4584700" cy="3438525"/>
          </a:xfrm>
        </p:spPr>
      </p:pic>
      <p:sp>
        <p:nvSpPr>
          <p:cNvPr id="5" name="Marcador de contenido 4"/>
          <p:cNvSpPr>
            <a:spLocks noGrp="1"/>
          </p:cNvSpPr>
          <p:nvPr>
            <p:ph sz="half" idx="4294967295"/>
          </p:nvPr>
        </p:nvSpPr>
        <p:spPr>
          <a:xfrm>
            <a:off x="0" y="1430338"/>
            <a:ext cx="4557713" cy="47910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rtl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Transformación crea animaciones suaves y movimientos de los objetos de la presentación. Tendrá que usar dos diapositivas similares para realizar la animación, pero al público le parecerá que la acción ocurre en la misma diapositiva. </a:t>
            </a:r>
          </a:p>
          <a:p>
            <a:pPr marL="0" indent="0" rtl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s" sz="1200" dirty="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Reproducir</a:t>
            </a:r>
            <a:r>
              <a:rPr lang="es-ES" sz="1200" b="1" dirty="0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 vídeo de la derecha para ver un ejemplo rápido.</a:t>
            </a:r>
          </a:p>
          <a:p>
            <a:pPr marL="0" indent="0" rtl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r>
              <a:rPr lang="es-E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Transformación es una característica solo disponible para suscripciones. Si tiene una suscripción a Office 365, puede intentar usted mismo los pasos de la siguiente diapositiva.</a:t>
            </a:r>
          </a:p>
          <a:p>
            <a:pPr marL="0" indent="0" rtl="0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None/>
            </a:pPr>
            <a:endParaRPr lang="es-E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/>
              <a:t>Configurar </a:t>
            </a:r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Transformación</a:t>
            </a:r>
          </a:p>
        </p:txBody>
      </p:sp>
      <p:sp>
        <p:nvSpPr>
          <p:cNvPr id="30" name="Marcador de contenido 17"/>
          <p:cNvSpPr txBox="1">
            <a:spLocks/>
          </p:cNvSpPr>
          <p:nvPr/>
        </p:nvSpPr>
        <p:spPr>
          <a:xfrm>
            <a:off x="541609" y="1455491"/>
            <a:ext cx="5110161" cy="47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/>
              <a:t>Pruébela con estos dos simples "planetas":</a:t>
            </a:r>
          </a:p>
        </p:txBody>
      </p:sp>
      <p:grpSp>
        <p:nvGrpSpPr>
          <p:cNvPr id="13" name="Grupo 12" descr="Círculo pequeño con el número 1 en su interior para indicar que se encuentra en el paso 1"/>
          <p:cNvGrpSpPr/>
          <p:nvPr/>
        </p:nvGrpSpPr>
        <p:grpSpPr bwMode="blackWhite">
          <a:xfrm>
            <a:off x="558723" y="1917997"/>
            <a:ext cx="558179" cy="409838"/>
            <a:chOff x="6953426" y="711274"/>
            <a:chExt cx="558179" cy="409838"/>
          </a:xfrm>
        </p:grpSpPr>
        <p:sp>
          <p:nvSpPr>
            <p:cNvPr id="14" name="Elipse 1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15" name="Cuadro de texto 14" descr="Número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16" name="Marcador de contenido 17"/>
          <p:cNvSpPr txBox="1">
            <a:spLocks/>
          </p:cNvSpPr>
          <p:nvPr/>
        </p:nvSpPr>
        <p:spPr>
          <a:xfrm>
            <a:off x="1066040" y="1958188"/>
            <a:ext cx="2486328" cy="978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Duplicar esta diapositiva: Haga clic con el botón derecho en la miniatura de la diapositiva y seleccione </a:t>
            </a:r>
            <a:r>
              <a:rPr lang="es-ES" sz="1100" dirty="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Duplicar diapositiva</a:t>
            </a:r>
            <a:r>
              <a:rPr lang="es-E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8" name="Grupo 17" descr="Círculo pequeño con el número 2 en su interior para indicar que se encuentra en el paso 2"/>
          <p:cNvGrpSpPr/>
          <p:nvPr/>
        </p:nvGrpSpPr>
        <p:grpSpPr bwMode="blackWhite">
          <a:xfrm>
            <a:off x="558723" y="2952151"/>
            <a:ext cx="558179" cy="409838"/>
            <a:chOff x="6953426" y="711274"/>
            <a:chExt cx="558179" cy="409838"/>
          </a:xfrm>
        </p:grpSpPr>
        <p:sp>
          <p:nvSpPr>
            <p:cNvPr id="23" name="Elipse 22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4" name="Cuadro de texto 23" descr="Número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25" name="Marcador de contenido 17"/>
          <p:cNvSpPr txBox="1">
            <a:spLocks/>
          </p:cNvSpPr>
          <p:nvPr/>
        </p:nvSpPr>
        <p:spPr>
          <a:xfrm>
            <a:off x="1066038" y="2983107"/>
            <a:ext cx="2651153" cy="145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la segunda de estas dos diapositivas idénticas, aplique algún cambio en las formas de la parte derecha, como un cambio de tamaño, de color o de posición. A continuación, vaya a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Transiciones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&gt;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Transformación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26" name="Grupo 25" descr="Círculo pequeño con el número 3 en su interior para indicar que se encuentra en el paso 3"/>
          <p:cNvGrpSpPr/>
          <p:nvPr/>
        </p:nvGrpSpPr>
        <p:grpSpPr bwMode="blackWhite">
          <a:xfrm>
            <a:off x="557319" y="4427356"/>
            <a:ext cx="558179" cy="409838"/>
            <a:chOff x="6953426" y="711274"/>
            <a:chExt cx="558179" cy="409838"/>
          </a:xfrm>
        </p:grpSpPr>
        <p:sp>
          <p:nvSpPr>
            <p:cNvPr id="27" name="Elipse 26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8" name="Cuadro de texto 27" descr="Número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29" name="Marcador de contenido 17"/>
          <p:cNvSpPr txBox="1">
            <a:spLocks/>
          </p:cNvSpPr>
          <p:nvPr/>
        </p:nvSpPr>
        <p:spPr>
          <a:xfrm>
            <a:off x="1076799" y="4480589"/>
            <a:ext cx="2784602" cy="1327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Vuelva a la primera de las dos diapositivas y presione el botón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 sz="110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Presentación con diapositivas 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y, a continuación, seleccione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 sz="110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Reproducir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ver la transformación en círculo.</a:t>
            </a:r>
          </a:p>
        </p:txBody>
      </p:sp>
      <p:sp>
        <p:nvSpPr>
          <p:cNvPr id="17" name="Marcador de contenido 17"/>
          <p:cNvSpPr txBox="1">
            <a:spLocks/>
          </p:cNvSpPr>
          <p:nvPr/>
        </p:nvSpPr>
        <p:spPr>
          <a:xfrm>
            <a:off x="628962" y="5832234"/>
            <a:ext cx="3449878" cy="747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sz="110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Sugerencia: </a:t>
            </a:r>
            <a:r>
              <a:rPr lang="es-ES" sz="1100">
                <a:solidFill>
                  <a:srgbClr val="404040"/>
                </a:solidFill>
                <a:cs typeface="Segoe UI Semibold" panose="020B0702040204020203" pitchFamily="34" charset="0"/>
              </a:rPr>
              <a:t>Con las </a:t>
            </a:r>
            <a:r>
              <a:rPr lang="es-ES" sz="1100">
                <a:solidFill>
                  <a:srgbClr val="40404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Opciones de efectos, 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dispone incluso de más alternativas para la transición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Transformación</a:t>
            </a:r>
            <a:r>
              <a:rPr lang="es-ES" sz="1100">
                <a:solidFill>
                  <a:prstClr val="black">
                    <a:lumMod val="75000"/>
                    <a:lumOff val="25000"/>
                  </a:prstClr>
                </a:solidFill>
              </a:rPr>
              <a:t>.</a:t>
            </a:r>
          </a:p>
        </p:txBody>
      </p:sp>
      <p:pic>
        <p:nvPicPr>
          <p:cNvPr id="2" name="Imagen 1" descr="Menú contextual de miniatura de diapositiva en el que se muestra la opción Duplicar diapositiva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45391" y="1455491"/>
            <a:ext cx="1402147" cy="1803887"/>
          </a:xfrm>
          <a:prstGeom prst="rect">
            <a:avLst/>
          </a:prstGeom>
        </p:spPr>
      </p:pic>
      <p:pic>
        <p:nvPicPr>
          <p:cNvPr id="6" name="Imagen 5" descr="Pestaña Transición en la que se muestra la transición de transformación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4500" y="3159609"/>
            <a:ext cx="2467552" cy="1185923"/>
          </a:xfrm>
          <a:prstGeom prst="rect">
            <a:avLst/>
          </a:prstGeom>
        </p:spPr>
      </p:pic>
      <p:pic>
        <p:nvPicPr>
          <p:cNvPr id="5" name="Imagen 4" descr="Botón Presentación con diapositivas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37079" y="4344232"/>
            <a:ext cx="2134319" cy="887083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296866" y="1472431"/>
            <a:ext cx="0" cy="4892634"/>
          </a:xfrm>
          <a:prstGeom prst="line">
            <a:avLst/>
          </a:prstGeom>
          <a:ln w="95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 descr="Círculo grande de color azul con un círculo pequeño de color azul claro en el interior"/>
          <p:cNvSpPr/>
          <p:nvPr/>
        </p:nvSpPr>
        <p:spPr>
          <a:xfrm>
            <a:off x="7236525" y="1944862"/>
            <a:ext cx="3827244" cy="37432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Elipse 10" descr="Círculo pequeño de color azul claro en el interior de un círculo grande de color azul marino"/>
          <p:cNvSpPr/>
          <p:nvPr/>
        </p:nvSpPr>
        <p:spPr bwMode="ltGray">
          <a:xfrm>
            <a:off x="8086223" y="2796642"/>
            <a:ext cx="2148929" cy="21017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lvl="0" rtl="0"/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Trabajar de forma conjunta en tiempo real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541611" y="1431010"/>
            <a:ext cx="4413626" cy="39782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rtl="0">
              <a:lnSpc>
                <a:spcPts val="1800"/>
              </a:lnSpc>
              <a:spcBef>
                <a:spcPts val="1000"/>
              </a:spcBef>
              <a:spcAft>
                <a:spcPts val="2000"/>
              </a:spcAft>
              <a:buNone/>
            </a:pPr>
            <a:r>
              <a:rPr lang="es-ES" sz="12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 compartir la presentación con otros usuarios, podrá ver cómo trabajan varios a la vez. </a:t>
            </a:r>
            <a:br>
              <a:rPr lang="es-ES" sz="12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ES" sz="12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sz="12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 de la siguiente manera:</a:t>
            </a:r>
          </a:p>
        </p:txBody>
      </p:sp>
      <p:pic>
        <p:nvPicPr>
          <p:cNvPr id="11" name="Imagen 10" descr="Icono Compartir en el que se muestra cuántos usuarios están trabajando en la presentación 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984" y="2485297"/>
            <a:ext cx="3262550" cy="1355288"/>
          </a:xfrm>
          <a:prstGeom prst="rect">
            <a:avLst/>
          </a:prstGeom>
        </p:spPr>
      </p:pic>
      <p:grpSp>
        <p:nvGrpSpPr>
          <p:cNvPr id="33" name="Grupo 32" descr="Círculo pequeño con el número 1 en su interior para indicar que se encuentra en el paso 1"/>
          <p:cNvGrpSpPr/>
          <p:nvPr/>
        </p:nvGrpSpPr>
        <p:grpSpPr bwMode="blackWhite">
          <a:xfrm>
            <a:off x="558723" y="4531632"/>
            <a:ext cx="558179" cy="409838"/>
            <a:chOff x="6953426" y="711274"/>
            <a:chExt cx="558179" cy="409838"/>
          </a:xfrm>
        </p:grpSpPr>
        <p:sp>
          <p:nvSpPr>
            <p:cNvPr id="34" name="Elipse 3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5" name="Cuadro de texto 34" descr="Número 1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42" name="Marcador de contenido 17"/>
          <p:cNvSpPr txBox="1">
            <a:spLocks/>
          </p:cNvSpPr>
          <p:nvPr/>
        </p:nvSpPr>
        <p:spPr>
          <a:xfrm>
            <a:off x="1066039" y="4571824"/>
            <a:ext cx="2696774" cy="1727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Seleccione la opción </a:t>
            </a:r>
            <a:r>
              <a:rPr lang="es-ES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Compartir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que se encuentra encima de la cinta de opciones, o use las teclas </a:t>
            </a:r>
            <a:r>
              <a:rPr lang="es-ES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Alt-ZS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invitar a usuarios a trabajar en su presentación (en este momento, ya puede guardarla en la nube).</a:t>
            </a:r>
          </a:p>
        </p:txBody>
      </p:sp>
      <p:pic>
        <p:nvPicPr>
          <p:cNvPr id="9" name="Imagen 8" descr="Marcador en el que muestra quién está trabajando en una diapositiva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61352" y="2434307"/>
            <a:ext cx="3841692" cy="2512927"/>
          </a:xfrm>
          <a:prstGeom prst="rect">
            <a:avLst/>
          </a:prstGeom>
        </p:spPr>
      </p:pic>
      <p:grpSp>
        <p:nvGrpSpPr>
          <p:cNvPr id="36" name="Grupo 35" descr="Círculo pequeño con el número 2 en su interior para indicar que se encuentra en el paso 2"/>
          <p:cNvGrpSpPr/>
          <p:nvPr/>
        </p:nvGrpSpPr>
        <p:grpSpPr bwMode="blackWhite">
          <a:xfrm>
            <a:off x="4249102" y="4531632"/>
            <a:ext cx="558179" cy="409838"/>
            <a:chOff x="6953426" y="711274"/>
            <a:chExt cx="558179" cy="409838"/>
          </a:xfrm>
        </p:grpSpPr>
        <p:sp>
          <p:nvSpPr>
            <p:cNvPr id="37" name="Elipse 36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8" name="Cuadro de texto 37" descr="Número 2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43" name="Marcador de contenido 17"/>
          <p:cNvSpPr txBox="1">
            <a:spLocks/>
          </p:cNvSpPr>
          <p:nvPr/>
        </p:nvSpPr>
        <p:spPr>
          <a:xfrm>
            <a:off x="4747855" y="4571824"/>
            <a:ext cx="3106367" cy="132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Cuando hay otros usuarios en la presentación, se muestra mediante un marcador quién está en cada diapositiva...</a:t>
            </a:r>
          </a:p>
        </p:txBody>
      </p:sp>
      <p:pic>
        <p:nvPicPr>
          <p:cNvPr id="12" name="Imagen 11" descr="Marcador en el que se muestra la parte de la diapositiva que se está editando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99419" y="2350394"/>
            <a:ext cx="3563782" cy="2305343"/>
          </a:xfrm>
          <a:prstGeom prst="rect">
            <a:avLst/>
          </a:prstGeom>
        </p:spPr>
      </p:pic>
      <p:grpSp>
        <p:nvGrpSpPr>
          <p:cNvPr id="39" name="Grupo 38" descr="Círculo pequeño con el número 3 en su interior para indicar que se encuentra en el paso 3"/>
          <p:cNvGrpSpPr/>
          <p:nvPr/>
        </p:nvGrpSpPr>
        <p:grpSpPr bwMode="blackWhite">
          <a:xfrm>
            <a:off x="7930921" y="4531632"/>
            <a:ext cx="558179" cy="409838"/>
            <a:chOff x="6953426" y="711274"/>
            <a:chExt cx="558179" cy="409838"/>
          </a:xfrm>
        </p:grpSpPr>
        <p:sp>
          <p:nvSpPr>
            <p:cNvPr id="40" name="Elipse 39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41" name="Cuadro de texto 40" descr="Número 3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44" name="Marcador de contenido 17"/>
          <p:cNvSpPr txBox="1">
            <a:spLocks/>
          </p:cNvSpPr>
          <p:nvPr/>
        </p:nvSpPr>
        <p:spPr>
          <a:xfrm>
            <a:off x="8429668" y="4571824"/>
            <a:ext cx="2658635" cy="697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…y la parte de la diapositiva que está editando el usuario en cuestión.</a:t>
            </a:r>
          </a:p>
        </p:txBody>
      </p:sp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Sea un experto con Información</a:t>
            </a:r>
          </a:p>
        </p:txBody>
      </p:sp>
      <p:sp>
        <p:nvSpPr>
          <p:cNvPr id="38" name="Marcador de contenido 17"/>
          <p:cNvSpPr txBox="1">
            <a:spLocks/>
          </p:cNvSpPr>
          <p:nvPr/>
        </p:nvSpPr>
        <p:spPr>
          <a:xfrm>
            <a:off x="541609" y="1296100"/>
            <a:ext cx="5110161" cy="12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 el cuadro Información, encontrará el comando exacto cuando lo necesite; de esta forma, podrá ahorrar tiempo y centrarse en su trabajo.</a:t>
            </a: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 dirty="0">
                <a:latin typeface="Segoe UI" panose="020B0502040204020203" pitchFamily="34" charset="0"/>
                <a:cs typeface="Segoe UI" panose="020B0502040204020203" pitchFamily="34" charset="0"/>
              </a:rPr>
              <a:t>Inténtelo:</a:t>
            </a:r>
          </a:p>
        </p:txBody>
      </p:sp>
      <p:grpSp>
        <p:nvGrpSpPr>
          <p:cNvPr id="4" name="Grupo 3" descr="Círculo pequeño con el número 1 en su interior para indicar que se encuentra en el paso 1"/>
          <p:cNvGrpSpPr/>
          <p:nvPr/>
        </p:nvGrpSpPr>
        <p:grpSpPr bwMode="blackWhite">
          <a:xfrm>
            <a:off x="558723" y="2638502"/>
            <a:ext cx="558179" cy="409838"/>
            <a:chOff x="6953426" y="711274"/>
            <a:chExt cx="558179" cy="409838"/>
          </a:xfrm>
        </p:grpSpPr>
        <p:sp>
          <p:nvSpPr>
            <p:cNvPr id="2" name="Elipse 1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" name="Cuadro de texto 2" descr="Número 1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29" name="Marcador de contenido 17"/>
          <p:cNvSpPr txBox="1">
            <a:spLocks/>
          </p:cNvSpPr>
          <p:nvPr/>
        </p:nvSpPr>
        <p:spPr>
          <a:xfrm>
            <a:off x="1066039" y="2678694"/>
            <a:ext cx="3121671" cy="467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512763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Seleccione </a:t>
            </a:r>
            <a:r>
              <a:rPr lang="es-ES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 imagen del robot 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la derecha.</a:t>
            </a:r>
          </a:p>
        </p:txBody>
      </p:sp>
      <p:grpSp>
        <p:nvGrpSpPr>
          <p:cNvPr id="19" name="Grupo 18" descr="Círculo pequeño con el número 2 en su interior para indicar que se encuentra en el paso 2"/>
          <p:cNvGrpSpPr/>
          <p:nvPr/>
        </p:nvGrpSpPr>
        <p:grpSpPr bwMode="blackWhite">
          <a:xfrm>
            <a:off x="558723" y="3312993"/>
            <a:ext cx="558179" cy="409838"/>
            <a:chOff x="6953426" y="711274"/>
            <a:chExt cx="558179" cy="409838"/>
          </a:xfrm>
        </p:grpSpPr>
        <p:sp>
          <p:nvSpPr>
            <p:cNvPr id="20" name="Elipse 19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21" name="Cuadro de texto 20" descr="Número 2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22" name="Marcador de contenido 17"/>
          <p:cNvSpPr txBox="1">
            <a:spLocks/>
          </p:cNvSpPr>
          <p:nvPr/>
        </p:nvSpPr>
        <p:spPr>
          <a:xfrm>
            <a:off x="1066039" y="3353185"/>
            <a:ext cx="3341727" cy="91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Escriba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 i="1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animación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el cuadro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Información 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y, a continuación, elija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Agregar animación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1" name="Grupo 30" descr="Círculo pequeño con el número 3 en su interior para indicar que se encuentra en el paso 3"/>
          <p:cNvGrpSpPr/>
          <p:nvPr/>
        </p:nvGrpSpPr>
        <p:grpSpPr bwMode="blackWhite">
          <a:xfrm>
            <a:off x="557319" y="4263506"/>
            <a:ext cx="558179" cy="409838"/>
            <a:chOff x="6953426" y="711274"/>
            <a:chExt cx="558179" cy="409838"/>
          </a:xfrm>
        </p:grpSpPr>
        <p:sp>
          <p:nvSpPr>
            <p:cNvPr id="32" name="Elipse 31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3" name="Cuadro de texto 32" descr="Número 3"/>
            <p:cNvSpPr txBox="1">
              <a:spLocks noChangeAspect="1"/>
            </p:cNvSpPr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34" name="Marcador de contenido 17"/>
          <p:cNvSpPr txBox="1">
            <a:spLocks/>
          </p:cNvSpPr>
          <p:nvPr/>
        </p:nvSpPr>
        <p:spPr>
          <a:xfrm>
            <a:off x="1064636" y="4303697"/>
            <a:ext cx="2134038" cy="144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12763" rtl="0"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Elija un efecto de animación, como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Zoom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y observe </a:t>
            </a:r>
            <a:b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 que ocurre.</a:t>
            </a:r>
          </a:p>
        </p:txBody>
      </p:sp>
      <p:sp>
        <p:nvSpPr>
          <p:cNvPr id="25" name="Cuadro de texto 16" descr="Seleccióneme"/>
          <p:cNvSpPr txBox="1"/>
          <p:nvPr/>
        </p:nvSpPr>
        <p:spPr>
          <a:xfrm rot="21077122">
            <a:off x="6043297" y="1772253"/>
            <a:ext cx="1334770" cy="43561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 rtl="0">
              <a:spcBef>
                <a:spcPts val="0"/>
              </a:spcBef>
              <a:spcAft>
                <a:spcPts val="200"/>
              </a:spcAft>
              <a:tabLst>
                <a:tab pos="4931410" algn="l"/>
              </a:tabLst>
            </a:pPr>
            <a:r>
              <a:rPr lang="es-ES" sz="1200" b="1" kern="1000" spc="100">
                <a:ln>
                  <a:noFill/>
                </a:ln>
                <a:solidFill>
                  <a:srgbClr val="D24726"/>
                </a:solidFill>
                <a:effectLst/>
                <a:latin typeface="Segoe UI Semibold" panose="020B0702040204020203" pitchFamily="34" charset="0"/>
                <a:ea typeface="SimHei" panose="02010609060101010101" pitchFamily="49" charset="-122"/>
                <a:cs typeface="Times New Roman" panose="02020603050405020304" pitchFamily="18" charset="0"/>
              </a:rPr>
              <a:t>SELECCIÓNEME</a:t>
            </a:r>
            <a:endParaRPr lang="es-ES" sz="1200" b="1" kern="1400">
              <a:solidFill>
                <a:srgbClr val="D24726"/>
              </a:solidFill>
              <a:effectLst/>
              <a:latin typeface="Segoe UI Light" panose="020B0502040204020203" pitchFamily="34" charset="0"/>
              <a:ea typeface="SimHe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Imagen 4" descr="Cuadro Información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7766" y="3410945"/>
            <a:ext cx="2106152" cy="220832"/>
          </a:xfrm>
          <a:prstGeom prst="rect">
            <a:avLst/>
          </a:prstGeom>
        </p:spPr>
      </p:pic>
      <p:pic>
        <p:nvPicPr>
          <p:cNvPr id="7" name="Imagen 6" descr="Pestaña Animación en la que se muestra la opción de zoom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63240" y="4209158"/>
            <a:ext cx="3803904" cy="2158243"/>
          </a:xfrm>
          <a:prstGeom prst="rect">
            <a:avLst/>
          </a:prstGeom>
        </p:spPr>
      </p:pic>
      <p:pic>
        <p:nvPicPr>
          <p:cNvPr id="24" name="Imagen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1835" flipH="1">
            <a:off x="6740574" y="1787378"/>
            <a:ext cx="851862" cy="939987"/>
          </a:xfrm>
          <a:prstGeom prst="rect">
            <a:avLst/>
          </a:prstGeom>
        </p:spPr>
      </p:pic>
      <p:pic>
        <p:nvPicPr>
          <p:cNvPr id="23" name="Imagen 22" descr="Robo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741" y="1646170"/>
            <a:ext cx="2775459" cy="453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Explorar sin abandonar las diapositivas</a:t>
            </a:r>
          </a:p>
        </p:txBody>
      </p:sp>
      <p:sp>
        <p:nvSpPr>
          <p:cNvPr id="16" name="Marcador de contenido 17"/>
          <p:cNvSpPr txBox="1">
            <a:spLocks/>
          </p:cNvSpPr>
          <p:nvPr/>
        </p:nvSpPr>
        <p:spPr>
          <a:xfrm>
            <a:off x="541609" y="1296100"/>
            <a:ext cx="6093106" cy="1236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Aft>
                <a:spcPts val="2000"/>
              </a:spcAft>
              <a:buNone/>
            </a:pP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La Búsqueda inteligente lleva la información directamente a PowerPoint.</a:t>
            </a:r>
            <a:b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Inténtelo:</a:t>
            </a:r>
          </a:p>
        </p:txBody>
      </p:sp>
      <p:pic>
        <p:nvPicPr>
          <p:cNvPr id="18" name="Imagen 17" descr="Tres imágenes en las que se muestra la característica Búsqueda inteligente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408" y="2145058"/>
            <a:ext cx="11129521" cy="3197087"/>
          </a:xfrm>
          <a:prstGeom prst="rect">
            <a:avLst/>
          </a:prstGeom>
        </p:spPr>
      </p:pic>
      <p:grpSp>
        <p:nvGrpSpPr>
          <p:cNvPr id="33" name="Grupo 32" descr="Círculo pequeño con el número 1 en su interior para indicar que se encuentra en el paso 1"/>
          <p:cNvGrpSpPr/>
          <p:nvPr/>
        </p:nvGrpSpPr>
        <p:grpSpPr bwMode="blackWhite">
          <a:xfrm>
            <a:off x="558723" y="5233381"/>
            <a:ext cx="558179" cy="409838"/>
            <a:chOff x="6953426" y="711274"/>
            <a:chExt cx="558179" cy="409838"/>
          </a:xfrm>
        </p:grpSpPr>
        <p:sp>
          <p:nvSpPr>
            <p:cNvPr id="34" name="Elipse 33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5" name="Cuadro de texto 34" descr="Número 1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42" name="Marcador de contenido 17"/>
          <p:cNvSpPr txBox="1">
            <a:spLocks/>
          </p:cNvSpPr>
          <p:nvPr/>
        </p:nvSpPr>
        <p:spPr>
          <a:xfrm>
            <a:off x="1066038" y="5273573"/>
            <a:ext cx="2919669" cy="1298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Haga clic con el botón derecho en la palabra </a:t>
            </a:r>
            <a:r>
              <a:rPr lang="es-ES" i="1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oficina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la siguiente frase: </a:t>
            </a:r>
            <a:r>
              <a:rPr lang="es-ES" sz="180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mobiliario de oficina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36" name="Grupo 35" descr="Círculo pequeño con el número 2 en su interior para indicar que se encuentra en el paso 2"/>
          <p:cNvGrpSpPr/>
          <p:nvPr/>
        </p:nvGrpSpPr>
        <p:grpSpPr bwMode="blackWhite">
          <a:xfrm>
            <a:off x="4249102" y="5233381"/>
            <a:ext cx="558179" cy="409838"/>
            <a:chOff x="6953426" y="711274"/>
            <a:chExt cx="558179" cy="409838"/>
          </a:xfrm>
        </p:grpSpPr>
        <p:sp>
          <p:nvSpPr>
            <p:cNvPr id="37" name="Elipse 36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38" name="Cuadro de texto 37" descr="Número 2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43" name="Marcador de contenido 17"/>
          <p:cNvSpPr txBox="1">
            <a:spLocks/>
          </p:cNvSpPr>
          <p:nvPr/>
        </p:nvSpPr>
        <p:spPr>
          <a:xfrm>
            <a:off x="4747855" y="5273573"/>
            <a:ext cx="3106367" cy="132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Aft>
                <a:spcPts val="2000"/>
              </a:spcAft>
              <a:buNone/>
            </a:pP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Elija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Búsqueda</a:t>
            </a:r>
            <a:r>
              <a:rPr lang="es-ES">
                <a:solidFill>
                  <a:prstClr val="black">
                    <a:lumMod val="75000"/>
                    <a:lumOff val="25000"/>
                  </a:prstClr>
                </a:solidFill>
                <a:cs typeface="Segoe UI"/>
              </a:rPr>
              <a:t> </a:t>
            </a:r>
            <a:r>
              <a:rPr lang="es-ES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inteligente</a:t>
            </a: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 y fíjese en que los resultados se proporcionan teniendo en cuenta el contexto de la frase y no el de las </a:t>
            </a:r>
            <a:r>
              <a:rPr lang="es-ES" sz="1800">
                <a:latin typeface="Segoe UI" panose="020B0502040204020203" pitchFamily="34" charset="0"/>
                <a:cs typeface="Segoe UI" panose="020B0502040204020203" pitchFamily="34" charset="0"/>
              </a:rPr>
              <a:t>aplicaciones de Microsoft Office</a:t>
            </a: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s-ES">
              <a:solidFill>
                <a:srgbClr val="D247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Grupo 38" descr="Círculo pequeño con el número 3 en su interior para indicar que se encuentra en el paso 3"/>
          <p:cNvGrpSpPr/>
          <p:nvPr/>
        </p:nvGrpSpPr>
        <p:grpSpPr bwMode="blackWhite">
          <a:xfrm>
            <a:off x="7930921" y="5233381"/>
            <a:ext cx="558179" cy="409838"/>
            <a:chOff x="6953426" y="711274"/>
            <a:chExt cx="558179" cy="409838"/>
          </a:xfrm>
        </p:grpSpPr>
        <p:sp>
          <p:nvSpPr>
            <p:cNvPr id="40" name="Elipse 39" descr="Círculo pequeño"/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/>
            </a:p>
          </p:txBody>
        </p:sp>
        <p:sp>
          <p:nvSpPr>
            <p:cNvPr id="41" name="Cuadro de texto 40" descr="Número 3"/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s-ES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sp>
        <p:nvSpPr>
          <p:cNvPr id="44" name="Marcador de contenido 17"/>
          <p:cNvSpPr txBox="1">
            <a:spLocks/>
          </p:cNvSpPr>
          <p:nvPr/>
        </p:nvSpPr>
        <p:spPr>
          <a:xfrm>
            <a:off x="8429668" y="5273573"/>
            <a:ext cx="3107336" cy="134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rtl="0">
              <a:spcAft>
                <a:spcPts val="2000"/>
              </a:spcAft>
              <a:buNone/>
            </a:pP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Solo por curiosidad, vuelva a probar la Búsqueda inteligente haciendo clic con el botón derecho sobre la palabra </a:t>
            </a:r>
            <a:r>
              <a:rPr lang="es-ES" i="1">
                <a:solidFill>
                  <a:srgbClr val="D247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</a:t>
            </a:r>
            <a:r>
              <a:rPr lang="es-ES"/>
              <a:t> </a:t>
            </a:r>
            <a:r>
              <a:rPr lang="es-ES">
                <a:latin typeface="Segoe UI" panose="020B0502040204020203" pitchFamily="34" charset="0"/>
                <a:cs typeface="Segoe UI" panose="020B0502040204020203" pitchFamily="34" charset="0"/>
              </a:rPr>
              <a:t>del paso 2.</a:t>
            </a:r>
          </a:p>
          <a:p>
            <a:pPr marL="0" indent="0" rtl="0">
              <a:spcAft>
                <a:spcPts val="2000"/>
              </a:spcAft>
              <a:buNone/>
            </a:pPr>
            <a:endParaRPr lang="es-E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521208" y="1536192"/>
            <a:ext cx="9546428" cy="640080"/>
          </a:xfrm>
        </p:spPr>
        <p:txBody>
          <a:bodyPr rtlCol="0">
            <a:normAutofit/>
          </a:bodyPr>
          <a:lstStyle/>
          <a:p>
            <a:pPr rtl="0"/>
            <a:r>
              <a:rPr lang="es-ES">
                <a:latin typeface="Segoe UI Light" panose="020B0502040204020203" pitchFamily="34" charset="0"/>
                <a:cs typeface="Segoe UI Light" panose="020B0502040204020203" pitchFamily="34" charset="0"/>
              </a:rPr>
              <a:t>¿Tiene más preguntas sobre PowerPoint?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3"/>
          </p:nvPr>
        </p:nvSpPr>
        <p:spPr>
          <a:xfrm>
            <a:off x="541611" y="2614427"/>
            <a:ext cx="9442648" cy="3978275"/>
          </a:xfrm>
        </p:spPr>
        <p:txBody>
          <a:bodyPr rtlCol="0">
            <a:normAutofit/>
          </a:bodyPr>
          <a:lstStyle/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r>
              <a:rPr lang="es-E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Seleccione el botón </a:t>
            </a:r>
            <a:r>
              <a:rPr lang="es-ES" sz="2000" dirty="0">
                <a:solidFill>
                  <a:srgbClr val="D24726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Información          </a:t>
            </a:r>
            <a:r>
              <a:rPr lang="es-E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y escriba lo que quiera saber.</a:t>
            </a:r>
            <a:br>
              <a:rPr lang="es-E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s-E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r>
              <a:rPr lang="es-ES" sz="2000" u="sng" dirty="0">
                <a:latin typeface="Segoe UI Light" panose="020B0502040204020203" pitchFamily="34" charset="0"/>
                <a:cs typeface="Segoe UI Light" panose="020B0502040204020203" pitchFamily="34" charset="0"/>
                <a:hlinkClick r:id="rId3" tooltip="Visitar el blog del equipo de PowerPoint"/>
              </a:rPr>
              <a:t>Visitar el blog del equipo de PowerPoint</a:t>
            </a:r>
            <a:endParaRPr lang="es-E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rtl="0">
              <a:lnSpc>
                <a:spcPts val="36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s-ES" sz="2000" dirty="0">
                <a:latin typeface="Segoe UI Light" panose="020B0502040204020203" pitchFamily="34" charset="0"/>
                <a:cs typeface="Segoe UI Light" panose="020B0502040204020203" pitchFamily="34" charset="0"/>
                <a:hlinkClick r:id="rId4" tooltip="Ir al aprendizaje gratuito de PowerPoint"/>
              </a:rPr>
              <a:t>Ir al aprendizaje gratuito de PowerPoint</a:t>
            </a:r>
            <a:endParaRPr lang="es-E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endParaRPr lang="es-E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rtl="0">
              <a:lnSpc>
                <a:spcPts val="3600"/>
              </a:lnSpc>
              <a:spcAft>
                <a:spcPts val="0"/>
              </a:spcAft>
              <a:buNone/>
            </a:pPr>
            <a:endParaRPr lang="es-E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Imagen 1" descr="Botón Información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21694" y="2350333"/>
            <a:ext cx="1268511" cy="1189747"/>
          </a:xfrm>
          <a:prstGeom prst="rect">
            <a:avLst/>
          </a:prstGeom>
        </p:spPr>
      </p:pic>
      <p:pic>
        <p:nvPicPr>
          <p:cNvPr id="8" name="Imagen 7" descr="Flecha apuntando a la derecha con un hipervínculo al blog del equipo de PowerPoint. Seleccione la imagen para visitar el blog del equipo de PowerPoint ">
            <a:hlinkClick r:id="rId3" tooltip="Seleccione aquí para visitar el blog del equipo de PowerPoint.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43" y="3566804"/>
            <a:ext cx="661940" cy="661940"/>
          </a:xfrm>
          <a:prstGeom prst="rect">
            <a:avLst/>
          </a:prstGeom>
        </p:spPr>
      </p:pic>
      <p:pic>
        <p:nvPicPr>
          <p:cNvPr id="7" name="Imagen 6" descr="Flecha apuntando a la derecha con un hipervínculo a aprendizaje gratuito de PowerPoint. Seleccione la imagen para obtener acceso al aprendizaje gratuito de PowerPoint.">
            <a:hlinkClick r:id="rId4" tooltip="Seleccione aquí para ir a la página de aprendizaje gratuita de PowerPoint.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43" y="4252716"/>
            <a:ext cx="661940" cy="661940"/>
          </a:xfrm>
          <a:prstGeom prst="rect">
            <a:avLst/>
          </a:prstGeom>
        </p:spPr>
      </p:pic>
      <p:sp>
        <p:nvSpPr>
          <p:cNvPr id="9" name="Cuadro de texto 8"/>
          <p:cNvSpPr txBox="1"/>
          <p:nvPr/>
        </p:nvSpPr>
        <p:spPr>
          <a:xfrm>
            <a:off x="541611" y="5738132"/>
            <a:ext cx="7918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s-ES" sz="1400">
                <a:latin typeface="Segoe UI Light" panose="020B0502040204020203" pitchFamily="34" charset="0"/>
                <a:cs typeface="Segoe UI Light" panose="020B0502040204020203" pitchFamily="34" charset="0"/>
              </a:rPr>
              <a:t>SELECCIONE LA FLECHA CUANDO ESTÉ EN MODO DE PRESENTACIÓN CON DIAPOSITIVAS</a:t>
            </a:r>
          </a:p>
        </p:txBody>
      </p:sp>
      <p:pic>
        <p:nvPicPr>
          <p:cNvPr id="11" name="Imagen 10" descr="Sugerencias del cuadro Información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008430" y="2733641"/>
            <a:ext cx="2476156" cy="13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2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51DCC8-2F52-7982-6D6D-2CD53A50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60" y="643467"/>
            <a:ext cx="7579680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8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1FF3D-190F-D451-8D2A-3EFDF20643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536700"/>
            <a:ext cx="6877050" cy="639763"/>
          </a:xfrm>
        </p:spPr>
        <p:txBody>
          <a:bodyPr>
            <a:normAutofit fontScale="90000"/>
          </a:bodyPr>
          <a:lstStyle/>
          <a:p>
            <a:r>
              <a:rPr lang="es-GT" dirty="0"/>
              <a:t>¿FUNCIÓN OPUESTA?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E83079-C299-AFEB-0378-B5877673ED5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2560638"/>
            <a:ext cx="9445625" cy="397668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s-GT" dirty="0"/>
              <a:t>Ejemplo, el sistema simpático aumenta la frecuencia cardíaca y aumenta la fuerza de contracción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El sistema parasimpático disminuye la frecuencia cardíaca y la fuerza de contracción.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No siempre el simpático aumenta y el parasimpático disminuye. Depende del órgano diana.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Ejemplo, parasimpático aumenta la motilidad intestinal, la secreción glandular y el peristaltismo y el simpático lo disminuye.</a:t>
            </a:r>
          </a:p>
          <a:p>
            <a:pPr marL="457200" indent="-457200">
              <a:buFont typeface="+mj-lt"/>
              <a:buAutoNum type="arabicPeriod"/>
            </a:pPr>
            <a:r>
              <a:rPr lang="es-GT" dirty="0"/>
              <a:t>Todos los órganos tienen inervación simpática y parasimpática, excepto las glándulas adrenales y las glándulas sudoríparas que tienen inervación simpática únicamente.</a:t>
            </a:r>
          </a:p>
        </p:txBody>
      </p:sp>
    </p:spTree>
    <p:extLst>
      <p:ext uri="{BB962C8B-B14F-4D97-AF65-F5344CB8AC3E}">
        <p14:creationId xmlns:p14="http://schemas.microsoft.com/office/powerpoint/2010/main" val="227018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istema de neuronas en representación en 3D">
            <a:extLst>
              <a:ext uri="{FF2B5EF4-FFF2-40B4-BE49-F238E27FC236}">
                <a16:creationId xmlns:a16="http://schemas.microsoft.com/office/drawing/2014/main" id="{F3E29FBF-8C7B-3D67-048A-02F0765C7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E85CCD-AF64-83D8-6B2B-35EC2D9D3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chemeClr val="tx1"/>
                </a:solidFill>
              </a:rPr>
              <a:t>ORGANIZACIÓN DE LOS CIRCUITOS NEURONALES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3A85F5-1F79-E6B5-8109-012975AEEF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/>
            <a:r>
              <a:rPr lang="en-US" sz="2000">
                <a:solidFill>
                  <a:schemeClr val="tx1"/>
                </a:solidFill>
                <a:latin typeface="+mn-lt"/>
              </a:rPr>
              <a:t>Utiliza un modelo neuronal de dos neuronas, Una primaria y otra secundaria o presináptica y postsináptica o preganglionar y postganglionar. La primaria está en el SNC y la secundaria en el SNP.</a:t>
            </a:r>
          </a:p>
        </p:txBody>
      </p:sp>
    </p:spTree>
    <p:extLst>
      <p:ext uri="{BB962C8B-B14F-4D97-AF65-F5344CB8AC3E}">
        <p14:creationId xmlns:p14="http://schemas.microsoft.com/office/powerpoint/2010/main" val="249031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40856D-3316-ACF0-75B0-4757DC017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ORIGEN DEL SISTEMA NERVIOSO SIMPÁTICO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BD77A5-0B04-6827-A71B-07C5F07114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Tiene su origen en el segmento toraco lumbar de la médula espinal</a:t>
            </a:r>
          </a:p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Entre T1 y L2</a:t>
            </a:r>
          </a:p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Más abajo o más arriba de estos niveles, no hay fibras simpáticas</a:t>
            </a:r>
          </a:p>
          <a:p>
            <a:pPr marL="457200"/>
            <a:r>
              <a:rPr lang="en-US">
                <a:solidFill>
                  <a:schemeClr val="tx1"/>
                </a:solidFill>
                <a:latin typeface="+mn-lt"/>
              </a:rPr>
              <a:t>El soma o cuerpo de la neurona primaria se localiza en las astas laterales, su axón sale por la raíz anterior y por medio del ramo comunicante blanco llega al ganglio simpático paravertebral, estas fibras siempre son mielínicas</a:t>
            </a:r>
          </a:p>
        </p:txBody>
      </p:sp>
    </p:spTree>
    <p:extLst>
      <p:ext uri="{BB962C8B-B14F-4D97-AF65-F5344CB8AC3E}">
        <p14:creationId xmlns:p14="http://schemas.microsoft.com/office/powerpoint/2010/main" val="426727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4C38C5-113A-31E7-4521-37271387A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86" b="15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633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246</TotalTime>
  <Words>1811</Words>
  <Application>Microsoft Office PowerPoint</Application>
  <PresentationFormat>Panorámica</PresentationFormat>
  <Paragraphs>161</Paragraphs>
  <Slides>46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Tema de Office</vt:lpstr>
      <vt:lpstr>SISTEMA NERVIOSO AUTÓNOMO</vt:lpstr>
      <vt:lpstr>SISTEMA NERVIOSO AUTÓNOMO</vt:lpstr>
      <vt:lpstr>Sistema Nervioso Autónomo</vt:lpstr>
      <vt:lpstr>DIVISIÓN</vt:lpstr>
      <vt:lpstr>Presentación de PowerPoint</vt:lpstr>
      <vt:lpstr>¿FUNCIÓN OPUESTA?</vt:lpstr>
      <vt:lpstr>ORGANIZACIÓN DE LOS CIRCUITOS NEURONALES</vt:lpstr>
      <vt:lpstr>ORIGEN DEL SISTEMA NERVIOSO SIMPÁTICO</vt:lpstr>
      <vt:lpstr>Presentación de PowerPoint</vt:lpstr>
      <vt:lpstr>Presentación de PowerPoint</vt:lpstr>
      <vt:lpstr>Presentación de PowerPoint</vt:lpstr>
      <vt:lpstr>Presentación de PowerPoint</vt:lpstr>
      <vt:lpstr>SISTEMA SIMPÁTICO</vt:lpstr>
      <vt:lpstr>DIRECCIÓN</vt:lpstr>
      <vt:lpstr>MÉDULA SUPRARRENAL</vt:lpstr>
      <vt:lpstr>Presentación de PowerPoint</vt:lpstr>
      <vt:lpstr>ORIGEN DEL SISTEMA NERVIOSO PARASIMPÁTICO</vt:lpstr>
      <vt:lpstr>SISTEMA PARASIMPÁTICO</vt:lpstr>
      <vt:lpstr>PARASIMPÁTICO</vt:lpstr>
      <vt:lpstr>FIBRAS PREGANGLIONARES Y POSGANGLIONARES</vt:lpstr>
      <vt:lpstr>Presentación de PowerPoint</vt:lpstr>
      <vt:lpstr>FUNCIONAMIENTO SIMPÁTICO Y PARASIMPÁTICO</vt:lpstr>
      <vt:lpstr>Presentación de PowerPoint</vt:lpstr>
      <vt:lpstr>Presentación de PowerPoint</vt:lpstr>
      <vt:lpstr>SÍNSTESIS DE ACETILCOLINA</vt:lpstr>
      <vt:lpstr>Presentación de PowerPoint</vt:lpstr>
      <vt:lpstr>SINTESIS DE NORADRENALINA</vt:lpstr>
      <vt:lpstr>Presentación de PowerPoint</vt:lpstr>
      <vt:lpstr>Presentación de PowerPoint</vt:lpstr>
      <vt:lpstr>Presentación de PowerPoint</vt:lpstr>
      <vt:lpstr>Presentación de PowerPoint</vt:lpstr>
      <vt:lpstr>RECEPTORES Y NEUROTRANSMISORES</vt:lpstr>
      <vt:lpstr>RECEPTORES</vt:lpstr>
      <vt:lpstr>Presentación de PowerPoint</vt:lpstr>
      <vt:lpstr>NEUROTRANSMISORES</vt:lpstr>
      <vt:lpstr>RECEPTORES</vt:lpstr>
      <vt:lpstr>Presentación de PowerPoint</vt:lpstr>
      <vt:lpstr>Presentación de PowerPoint</vt:lpstr>
      <vt:lpstr>Presentación de PowerPoint</vt:lpstr>
      <vt:lpstr>Cómo usar el Diseñador de PowerPoint</vt:lpstr>
      <vt:lpstr>Transformación</vt:lpstr>
      <vt:lpstr>Configurar Transformación</vt:lpstr>
      <vt:lpstr>Trabajar de forma conjunta en tiempo real</vt:lpstr>
      <vt:lpstr>Sea un experto con Información</vt:lpstr>
      <vt:lpstr>Explorar sin abandonar las diapositivas</vt:lpstr>
      <vt:lpstr>¿Tiene más preguntas sobre PowerPoint?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NERVIOSO AUTÓNOMO</dc:title>
  <dc:creator>César Morataya</dc:creator>
  <cp:keywords/>
  <cp:lastModifiedBy>Cesar Morataya</cp:lastModifiedBy>
  <cp:revision>2</cp:revision>
  <dcterms:created xsi:type="dcterms:W3CDTF">2023-06-15T01:53:53Z</dcterms:created>
  <dcterms:modified xsi:type="dcterms:W3CDTF">2023-06-17T12:43:48Z</dcterms:modified>
  <cp:version/>
</cp:coreProperties>
</file>