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0" r:id="rId8"/>
    <p:sldId id="263" r:id="rId9"/>
    <p:sldId id="265" r:id="rId10"/>
    <p:sldId id="266" r:id="rId11"/>
    <p:sldId id="268" r:id="rId12"/>
    <p:sldId id="267" r:id="rId13"/>
    <p:sldId id="264"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5" r:id="rId36"/>
    <p:sldId id="296" r:id="rId37"/>
    <p:sldId id="290" r:id="rId38"/>
    <p:sldId id="291" r:id="rId39"/>
    <p:sldId id="297" r:id="rId40"/>
    <p:sldId id="298" r:id="rId41"/>
    <p:sldId id="294" r:id="rId42"/>
    <p:sldId id="292" r:id="rId43"/>
    <p:sldId id="299" r:id="rId44"/>
    <p:sldId id="293" r:id="rId45"/>
    <p:sldId id="300" r:id="rId46"/>
    <p:sldId id="301" r:id="rId47"/>
    <p:sldId id="302" r:id="rId48"/>
    <p:sldId id="303" r:id="rId49"/>
    <p:sldId id="304"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8C62C3-CCEB-4E76-9EA4-41E77EC1C06C}"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182FB4B1-791F-45F6-B817-A2E851B6CA90}">
      <dgm:prSet/>
      <dgm:spPr/>
      <dgm:t>
        <a:bodyPr/>
        <a:lstStyle/>
        <a:p>
          <a:r>
            <a:rPr lang="es-MX" dirty="0"/>
            <a:t>Transporte de nutrientes a los tejidos</a:t>
          </a:r>
          <a:endParaRPr lang="en-US" dirty="0"/>
        </a:p>
      </dgm:t>
    </dgm:pt>
    <dgm:pt modelId="{11FF850E-EBC5-49FC-B04A-9BD011A1B1D1}" type="parTrans" cxnId="{FB7E28AD-C2CC-4750-8083-F5083AECA735}">
      <dgm:prSet/>
      <dgm:spPr/>
      <dgm:t>
        <a:bodyPr/>
        <a:lstStyle/>
        <a:p>
          <a:endParaRPr lang="en-US"/>
        </a:p>
      </dgm:t>
    </dgm:pt>
    <dgm:pt modelId="{4B716623-F65D-435C-87E7-0B200718BDB3}" type="sibTrans" cxnId="{FB7E28AD-C2CC-4750-8083-F5083AECA735}">
      <dgm:prSet/>
      <dgm:spPr/>
      <dgm:t>
        <a:bodyPr/>
        <a:lstStyle/>
        <a:p>
          <a:endParaRPr lang="en-US"/>
        </a:p>
      </dgm:t>
    </dgm:pt>
    <dgm:pt modelId="{D7BAE00F-F660-422B-A059-E64DFFE5E53C}">
      <dgm:prSet/>
      <dgm:spPr/>
      <dgm:t>
        <a:bodyPr/>
        <a:lstStyle/>
        <a:p>
          <a:r>
            <a:rPr lang="es-MX"/>
            <a:t>Transporte de productos de desecho</a:t>
          </a:r>
          <a:endParaRPr lang="en-US"/>
        </a:p>
      </dgm:t>
    </dgm:pt>
    <dgm:pt modelId="{2C10AB7B-988B-41B9-85D6-9E6CD46269C0}" type="parTrans" cxnId="{3327CBB3-CF5A-44F0-9586-7A97AFA82A20}">
      <dgm:prSet/>
      <dgm:spPr/>
      <dgm:t>
        <a:bodyPr/>
        <a:lstStyle/>
        <a:p>
          <a:endParaRPr lang="en-US"/>
        </a:p>
      </dgm:t>
    </dgm:pt>
    <dgm:pt modelId="{E0AE6AA1-84F8-4A95-BD01-196B3EDCE858}" type="sibTrans" cxnId="{3327CBB3-CF5A-44F0-9586-7A97AFA82A20}">
      <dgm:prSet/>
      <dgm:spPr/>
      <dgm:t>
        <a:bodyPr/>
        <a:lstStyle/>
        <a:p>
          <a:endParaRPr lang="en-US"/>
        </a:p>
      </dgm:t>
    </dgm:pt>
    <dgm:pt modelId="{E5BADA73-FE11-473F-8BEC-E8D05118553D}">
      <dgm:prSet/>
      <dgm:spPr/>
      <dgm:t>
        <a:bodyPr/>
        <a:lstStyle/>
        <a:p>
          <a:r>
            <a:rPr lang="es-MX"/>
            <a:t>Transporte de hormonas</a:t>
          </a:r>
          <a:endParaRPr lang="en-US"/>
        </a:p>
      </dgm:t>
    </dgm:pt>
    <dgm:pt modelId="{F2AF0AC3-A98E-4464-8139-8C7A66556FCA}" type="parTrans" cxnId="{C983643D-88C4-4B21-B58A-546CD2FBB267}">
      <dgm:prSet/>
      <dgm:spPr/>
      <dgm:t>
        <a:bodyPr/>
        <a:lstStyle/>
        <a:p>
          <a:endParaRPr lang="en-US"/>
        </a:p>
      </dgm:t>
    </dgm:pt>
    <dgm:pt modelId="{3E1961D3-04AA-4247-A99E-5126CB0C455E}" type="sibTrans" cxnId="{C983643D-88C4-4B21-B58A-546CD2FBB267}">
      <dgm:prSet/>
      <dgm:spPr/>
      <dgm:t>
        <a:bodyPr/>
        <a:lstStyle/>
        <a:p>
          <a:endParaRPr lang="en-US"/>
        </a:p>
      </dgm:t>
    </dgm:pt>
    <dgm:pt modelId="{8A902B25-E128-4BC2-949D-E19221D93BE7}">
      <dgm:prSet/>
      <dgm:spPr/>
      <dgm:t>
        <a:bodyPr/>
        <a:lstStyle/>
        <a:p>
          <a:r>
            <a:rPr lang="es-MX"/>
            <a:t>Mantener un entorno adecuado de todos los líquidos corporales, necesarios para el buen funcionamiento celular</a:t>
          </a:r>
          <a:endParaRPr lang="en-US"/>
        </a:p>
      </dgm:t>
    </dgm:pt>
    <dgm:pt modelId="{71DBB251-7D2A-4053-BEE0-7CA651853C94}" type="parTrans" cxnId="{D1BFDF5F-652B-44CE-9072-EE73940A0F80}">
      <dgm:prSet/>
      <dgm:spPr/>
      <dgm:t>
        <a:bodyPr/>
        <a:lstStyle/>
        <a:p>
          <a:endParaRPr lang="en-US"/>
        </a:p>
      </dgm:t>
    </dgm:pt>
    <dgm:pt modelId="{81084A4C-E234-4E99-8706-1EB99035B8BF}" type="sibTrans" cxnId="{D1BFDF5F-652B-44CE-9072-EE73940A0F80}">
      <dgm:prSet/>
      <dgm:spPr/>
      <dgm:t>
        <a:bodyPr/>
        <a:lstStyle/>
        <a:p>
          <a:endParaRPr lang="en-US"/>
        </a:p>
      </dgm:t>
    </dgm:pt>
    <dgm:pt modelId="{27460EC0-F2E3-42C3-8456-6DE4B121B60F}" type="pres">
      <dgm:prSet presAssocID="{D68C62C3-CCEB-4E76-9EA4-41E77EC1C06C}" presName="vert0" presStyleCnt="0">
        <dgm:presLayoutVars>
          <dgm:dir/>
          <dgm:animOne val="branch"/>
          <dgm:animLvl val="lvl"/>
        </dgm:presLayoutVars>
      </dgm:prSet>
      <dgm:spPr/>
    </dgm:pt>
    <dgm:pt modelId="{4E3D0BDD-22D5-4647-A7E2-462275CA6359}" type="pres">
      <dgm:prSet presAssocID="{182FB4B1-791F-45F6-B817-A2E851B6CA90}" presName="thickLine" presStyleLbl="alignNode1" presStyleIdx="0" presStyleCnt="4"/>
      <dgm:spPr/>
    </dgm:pt>
    <dgm:pt modelId="{D37EA7DA-4D71-4922-A63E-351B9DCF77A4}" type="pres">
      <dgm:prSet presAssocID="{182FB4B1-791F-45F6-B817-A2E851B6CA90}" presName="horz1" presStyleCnt="0"/>
      <dgm:spPr/>
    </dgm:pt>
    <dgm:pt modelId="{A143700F-96E7-4B32-ADD3-0A4AFEAADE64}" type="pres">
      <dgm:prSet presAssocID="{182FB4B1-791F-45F6-B817-A2E851B6CA90}" presName="tx1" presStyleLbl="revTx" presStyleIdx="0" presStyleCnt="4"/>
      <dgm:spPr/>
    </dgm:pt>
    <dgm:pt modelId="{EB2FA102-10BF-4101-9938-DE8C391CDA5B}" type="pres">
      <dgm:prSet presAssocID="{182FB4B1-791F-45F6-B817-A2E851B6CA90}" presName="vert1" presStyleCnt="0"/>
      <dgm:spPr/>
    </dgm:pt>
    <dgm:pt modelId="{C2B18DAC-4A4A-43A7-8005-D2ECD9C530DA}" type="pres">
      <dgm:prSet presAssocID="{D7BAE00F-F660-422B-A059-E64DFFE5E53C}" presName="thickLine" presStyleLbl="alignNode1" presStyleIdx="1" presStyleCnt="4"/>
      <dgm:spPr/>
    </dgm:pt>
    <dgm:pt modelId="{495333D9-3D6C-4384-A395-C0BB3848E19D}" type="pres">
      <dgm:prSet presAssocID="{D7BAE00F-F660-422B-A059-E64DFFE5E53C}" presName="horz1" presStyleCnt="0"/>
      <dgm:spPr/>
    </dgm:pt>
    <dgm:pt modelId="{DF977AC2-52DA-42B1-B293-AD5ADB387B5B}" type="pres">
      <dgm:prSet presAssocID="{D7BAE00F-F660-422B-A059-E64DFFE5E53C}" presName="tx1" presStyleLbl="revTx" presStyleIdx="1" presStyleCnt="4"/>
      <dgm:spPr/>
    </dgm:pt>
    <dgm:pt modelId="{B088A6A5-702F-4D17-8F62-DBB19B2975FA}" type="pres">
      <dgm:prSet presAssocID="{D7BAE00F-F660-422B-A059-E64DFFE5E53C}" presName="vert1" presStyleCnt="0"/>
      <dgm:spPr/>
    </dgm:pt>
    <dgm:pt modelId="{421E846E-E4B3-457B-A80E-8D7228874D8C}" type="pres">
      <dgm:prSet presAssocID="{E5BADA73-FE11-473F-8BEC-E8D05118553D}" presName="thickLine" presStyleLbl="alignNode1" presStyleIdx="2" presStyleCnt="4"/>
      <dgm:spPr/>
    </dgm:pt>
    <dgm:pt modelId="{625476BD-E613-41CA-ABDC-CB9CAE7A0952}" type="pres">
      <dgm:prSet presAssocID="{E5BADA73-FE11-473F-8BEC-E8D05118553D}" presName="horz1" presStyleCnt="0"/>
      <dgm:spPr/>
    </dgm:pt>
    <dgm:pt modelId="{6FEFC868-CA34-4DE7-B7B9-A0F58A62892F}" type="pres">
      <dgm:prSet presAssocID="{E5BADA73-FE11-473F-8BEC-E8D05118553D}" presName="tx1" presStyleLbl="revTx" presStyleIdx="2" presStyleCnt="4"/>
      <dgm:spPr/>
    </dgm:pt>
    <dgm:pt modelId="{181505A1-9FD4-4E47-9E2F-5BA5E1E1D515}" type="pres">
      <dgm:prSet presAssocID="{E5BADA73-FE11-473F-8BEC-E8D05118553D}" presName="vert1" presStyleCnt="0"/>
      <dgm:spPr/>
    </dgm:pt>
    <dgm:pt modelId="{6D75E03D-1D83-4DF8-B696-665B10849AC3}" type="pres">
      <dgm:prSet presAssocID="{8A902B25-E128-4BC2-949D-E19221D93BE7}" presName="thickLine" presStyleLbl="alignNode1" presStyleIdx="3" presStyleCnt="4"/>
      <dgm:spPr/>
    </dgm:pt>
    <dgm:pt modelId="{B0B99B54-1224-40C3-9584-5FFD54EAD959}" type="pres">
      <dgm:prSet presAssocID="{8A902B25-E128-4BC2-949D-E19221D93BE7}" presName="horz1" presStyleCnt="0"/>
      <dgm:spPr/>
    </dgm:pt>
    <dgm:pt modelId="{5FA7D92F-69D6-4476-B3AC-F54E4A348991}" type="pres">
      <dgm:prSet presAssocID="{8A902B25-E128-4BC2-949D-E19221D93BE7}" presName="tx1" presStyleLbl="revTx" presStyleIdx="3" presStyleCnt="4"/>
      <dgm:spPr/>
    </dgm:pt>
    <dgm:pt modelId="{F7432675-18CC-4E4C-8B81-613EFB3AF7EC}" type="pres">
      <dgm:prSet presAssocID="{8A902B25-E128-4BC2-949D-E19221D93BE7}" presName="vert1" presStyleCnt="0"/>
      <dgm:spPr/>
    </dgm:pt>
  </dgm:ptLst>
  <dgm:cxnLst>
    <dgm:cxn modelId="{42EF5610-3268-4129-8B1F-AF8D11E8E31B}" type="presOf" srcId="{E5BADA73-FE11-473F-8BEC-E8D05118553D}" destId="{6FEFC868-CA34-4DE7-B7B9-A0F58A62892F}" srcOrd="0" destOrd="0" presId="urn:microsoft.com/office/officeart/2008/layout/LinedList"/>
    <dgm:cxn modelId="{31DBDC1D-64F2-4517-B0FA-4829EFE98637}" type="presOf" srcId="{D68C62C3-CCEB-4E76-9EA4-41E77EC1C06C}" destId="{27460EC0-F2E3-42C3-8456-6DE4B121B60F}" srcOrd="0" destOrd="0" presId="urn:microsoft.com/office/officeart/2008/layout/LinedList"/>
    <dgm:cxn modelId="{1DD91738-C9CF-4D5A-BE8E-6438EE3A4FAB}" type="presOf" srcId="{182FB4B1-791F-45F6-B817-A2E851B6CA90}" destId="{A143700F-96E7-4B32-ADD3-0A4AFEAADE64}" srcOrd="0" destOrd="0" presId="urn:microsoft.com/office/officeart/2008/layout/LinedList"/>
    <dgm:cxn modelId="{C983643D-88C4-4B21-B58A-546CD2FBB267}" srcId="{D68C62C3-CCEB-4E76-9EA4-41E77EC1C06C}" destId="{E5BADA73-FE11-473F-8BEC-E8D05118553D}" srcOrd="2" destOrd="0" parTransId="{F2AF0AC3-A98E-4464-8139-8C7A66556FCA}" sibTransId="{3E1961D3-04AA-4247-A99E-5126CB0C455E}"/>
    <dgm:cxn modelId="{D1BFDF5F-652B-44CE-9072-EE73940A0F80}" srcId="{D68C62C3-CCEB-4E76-9EA4-41E77EC1C06C}" destId="{8A902B25-E128-4BC2-949D-E19221D93BE7}" srcOrd="3" destOrd="0" parTransId="{71DBB251-7D2A-4053-BEE0-7CA651853C94}" sibTransId="{81084A4C-E234-4E99-8706-1EB99035B8BF}"/>
    <dgm:cxn modelId="{28802758-CB6A-4581-AFD9-D480062A5591}" type="presOf" srcId="{8A902B25-E128-4BC2-949D-E19221D93BE7}" destId="{5FA7D92F-69D6-4476-B3AC-F54E4A348991}" srcOrd="0" destOrd="0" presId="urn:microsoft.com/office/officeart/2008/layout/LinedList"/>
    <dgm:cxn modelId="{FB7E28AD-C2CC-4750-8083-F5083AECA735}" srcId="{D68C62C3-CCEB-4E76-9EA4-41E77EC1C06C}" destId="{182FB4B1-791F-45F6-B817-A2E851B6CA90}" srcOrd="0" destOrd="0" parTransId="{11FF850E-EBC5-49FC-B04A-9BD011A1B1D1}" sibTransId="{4B716623-F65D-435C-87E7-0B200718BDB3}"/>
    <dgm:cxn modelId="{3327CBB3-CF5A-44F0-9586-7A97AFA82A20}" srcId="{D68C62C3-CCEB-4E76-9EA4-41E77EC1C06C}" destId="{D7BAE00F-F660-422B-A059-E64DFFE5E53C}" srcOrd="1" destOrd="0" parTransId="{2C10AB7B-988B-41B9-85D6-9E6CD46269C0}" sibTransId="{E0AE6AA1-84F8-4A95-BD01-196B3EDCE858}"/>
    <dgm:cxn modelId="{E959E4ED-B3C8-4619-BD9B-263E5452F45D}" type="presOf" srcId="{D7BAE00F-F660-422B-A059-E64DFFE5E53C}" destId="{DF977AC2-52DA-42B1-B293-AD5ADB387B5B}" srcOrd="0" destOrd="0" presId="urn:microsoft.com/office/officeart/2008/layout/LinedList"/>
    <dgm:cxn modelId="{37DA4DD1-0687-4EB1-B2AB-C239DE273746}" type="presParOf" srcId="{27460EC0-F2E3-42C3-8456-6DE4B121B60F}" destId="{4E3D0BDD-22D5-4647-A7E2-462275CA6359}" srcOrd="0" destOrd="0" presId="urn:microsoft.com/office/officeart/2008/layout/LinedList"/>
    <dgm:cxn modelId="{8B35ED5A-9889-40FD-9608-B3D3673BB196}" type="presParOf" srcId="{27460EC0-F2E3-42C3-8456-6DE4B121B60F}" destId="{D37EA7DA-4D71-4922-A63E-351B9DCF77A4}" srcOrd="1" destOrd="0" presId="urn:microsoft.com/office/officeart/2008/layout/LinedList"/>
    <dgm:cxn modelId="{28971EE2-DE82-4EBC-B893-8D29F80D87E9}" type="presParOf" srcId="{D37EA7DA-4D71-4922-A63E-351B9DCF77A4}" destId="{A143700F-96E7-4B32-ADD3-0A4AFEAADE64}" srcOrd="0" destOrd="0" presId="urn:microsoft.com/office/officeart/2008/layout/LinedList"/>
    <dgm:cxn modelId="{2B694958-C350-49B7-AA4B-8D3DC467D866}" type="presParOf" srcId="{D37EA7DA-4D71-4922-A63E-351B9DCF77A4}" destId="{EB2FA102-10BF-4101-9938-DE8C391CDA5B}" srcOrd="1" destOrd="0" presId="urn:microsoft.com/office/officeart/2008/layout/LinedList"/>
    <dgm:cxn modelId="{5DFBDA7A-B1B2-40F4-BAA1-59BF4FD28B52}" type="presParOf" srcId="{27460EC0-F2E3-42C3-8456-6DE4B121B60F}" destId="{C2B18DAC-4A4A-43A7-8005-D2ECD9C530DA}" srcOrd="2" destOrd="0" presId="urn:microsoft.com/office/officeart/2008/layout/LinedList"/>
    <dgm:cxn modelId="{A044B23B-C24F-4AC4-9C77-D9E0E65FBED2}" type="presParOf" srcId="{27460EC0-F2E3-42C3-8456-6DE4B121B60F}" destId="{495333D9-3D6C-4384-A395-C0BB3848E19D}" srcOrd="3" destOrd="0" presId="urn:microsoft.com/office/officeart/2008/layout/LinedList"/>
    <dgm:cxn modelId="{23F9BCA6-07B1-4C4D-B17B-3B37D5608ED6}" type="presParOf" srcId="{495333D9-3D6C-4384-A395-C0BB3848E19D}" destId="{DF977AC2-52DA-42B1-B293-AD5ADB387B5B}" srcOrd="0" destOrd="0" presId="urn:microsoft.com/office/officeart/2008/layout/LinedList"/>
    <dgm:cxn modelId="{81D408DE-3006-40A9-9BDE-0A8F9547EFF4}" type="presParOf" srcId="{495333D9-3D6C-4384-A395-C0BB3848E19D}" destId="{B088A6A5-702F-4D17-8F62-DBB19B2975FA}" srcOrd="1" destOrd="0" presId="urn:microsoft.com/office/officeart/2008/layout/LinedList"/>
    <dgm:cxn modelId="{F2CFE2FE-8954-43EB-86A6-4D4922C86E8D}" type="presParOf" srcId="{27460EC0-F2E3-42C3-8456-6DE4B121B60F}" destId="{421E846E-E4B3-457B-A80E-8D7228874D8C}" srcOrd="4" destOrd="0" presId="urn:microsoft.com/office/officeart/2008/layout/LinedList"/>
    <dgm:cxn modelId="{9FA58760-3937-403C-A114-92527AEB07DD}" type="presParOf" srcId="{27460EC0-F2E3-42C3-8456-6DE4B121B60F}" destId="{625476BD-E613-41CA-ABDC-CB9CAE7A0952}" srcOrd="5" destOrd="0" presId="urn:microsoft.com/office/officeart/2008/layout/LinedList"/>
    <dgm:cxn modelId="{6E12123E-4DEE-4C4C-81B6-EF783DE91451}" type="presParOf" srcId="{625476BD-E613-41CA-ABDC-CB9CAE7A0952}" destId="{6FEFC868-CA34-4DE7-B7B9-A0F58A62892F}" srcOrd="0" destOrd="0" presId="urn:microsoft.com/office/officeart/2008/layout/LinedList"/>
    <dgm:cxn modelId="{05C2E016-EE3E-4211-AD5E-31257B7754F2}" type="presParOf" srcId="{625476BD-E613-41CA-ABDC-CB9CAE7A0952}" destId="{181505A1-9FD4-4E47-9E2F-5BA5E1E1D515}" srcOrd="1" destOrd="0" presId="urn:microsoft.com/office/officeart/2008/layout/LinedList"/>
    <dgm:cxn modelId="{F3D3CF50-C435-4360-9EB2-F44D36B639C3}" type="presParOf" srcId="{27460EC0-F2E3-42C3-8456-6DE4B121B60F}" destId="{6D75E03D-1D83-4DF8-B696-665B10849AC3}" srcOrd="6" destOrd="0" presId="urn:microsoft.com/office/officeart/2008/layout/LinedList"/>
    <dgm:cxn modelId="{29F3E705-DE06-4692-8446-F1A98520A0FA}" type="presParOf" srcId="{27460EC0-F2E3-42C3-8456-6DE4B121B60F}" destId="{B0B99B54-1224-40C3-9584-5FFD54EAD959}" srcOrd="7" destOrd="0" presId="urn:microsoft.com/office/officeart/2008/layout/LinedList"/>
    <dgm:cxn modelId="{B3D43024-4289-4D19-8BA8-1FC3C412E969}" type="presParOf" srcId="{B0B99B54-1224-40C3-9584-5FFD54EAD959}" destId="{5FA7D92F-69D6-4476-B3AC-F54E4A348991}" srcOrd="0" destOrd="0" presId="urn:microsoft.com/office/officeart/2008/layout/LinedList"/>
    <dgm:cxn modelId="{235B6588-7841-492A-B2CE-69F0B3BF77B0}" type="presParOf" srcId="{B0B99B54-1224-40C3-9584-5FFD54EAD959}" destId="{F7432675-18CC-4E4C-8B81-613EFB3AF7E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20F2A1-F24C-48E7-97ED-3193680B5050}"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0E845ED2-4217-429B-90EB-8833FBED7A06}">
      <dgm:prSet/>
      <dgm:spPr/>
      <dgm:t>
        <a:bodyPr/>
        <a:lstStyle/>
        <a:p>
          <a:r>
            <a:rPr lang="es-MX"/>
            <a:t>CONTROL DE LA VELOCIDAD DE FLUJO Y COMO ESTE PUEDE SER IMPORTANTE PARA FUNCIONES ESPECÍFICAS DE LOS ÓRGANOS COMO EL RIÑÓN</a:t>
          </a:r>
          <a:endParaRPr lang="en-US"/>
        </a:p>
      </dgm:t>
    </dgm:pt>
    <dgm:pt modelId="{729DF335-5B44-460D-921F-0B769CAAD291}" type="parTrans" cxnId="{3627716D-2EC5-4A5B-B101-01A0AFDEC229}">
      <dgm:prSet/>
      <dgm:spPr/>
      <dgm:t>
        <a:bodyPr/>
        <a:lstStyle/>
        <a:p>
          <a:endParaRPr lang="en-US"/>
        </a:p>
      </dgm:t>
    </dgm:pt>
    <dgm:pt modelId="{E79570D8-B7BA-4A15-AB42-75186545A432}" type="sibTrans" cxnId="{3627716D-2EC5-4A5B-B101-01A0AFDEC229}">
      <dgm:prSet/>
      <dgm:spPr/>
      <dgm:t>
        <a:bodyPr/>
        <a:lstStyle/>
        <a:p>
          <a:endParaRPr lang="en-US"/>
        </a:p>
      </dgm:t>
    </dgm:pt>
    <dgm:pt modelId="{DC3A3189-C424-415D-95C8-1D4238C97821}">
      <dgm:prSet/>
      <dgm:spPr/>
      <dgm:t>
        <a:bodyPr/>
        <a:lstStyle/>
        <a:p>
          <a:r>
            <a:rPr lang="es-MX"/>
            <a:t>CONTROL DEL CORAZÓN Y VASOS SANGUÍNEOS, GASTO CARDÍACO Y PRESIÓN SANGUÍNEA NECESARIA, PARA GARANTIZAR EL FLUJO SANGUÍNEO</a:t>
          </a:r>
          <a:endParaRPr lang="en-US"/>
        </a:p>
      </dgm:t>
    </dgm:pt>
    <dgm:pt modelId="{D2C758FC-D4D3-4680-BD20-B6724D8ADB88}" type="parTrans" cxnId="{0CF4A6DA-B9E4-414B-9A3D-E02A2642998E}">
      <dgm:prSet/>
      <dgm:spPr/>
      <dgm:t>
        <a:bodyPr/>
        <a:lstStyle/>
        <a:p>
          <a:endParaRPr lang="en-US"/>
        </a:p>
      </dgm:t>
    </dgm:pt>
    <dgm:pt modelId="{B491B03A-69A4-4415-9F57-2ADDA4B7D1B7}" type="sibTrans" cxnId="{0CF4A6DA-B9E4-414B-9A3D-E02A2642998E}">
      <dgm:prSet/>
      <dgm:spPr/>
      <dgm:t>
        <a:bodyPr/>
        <a:lstStyle/>
        <a:p>
          <a:endParaRPr lang="en-US"/>
        </a:p>
      </dgm:t>
    </dgm:pt>
    <dgm:pt modelId="{E061D6FA-351D-46C8-831B-0519A410429C}">
      <dgm:prSet/>
      <dgm:spPr/>
      <dgm:t>
        <a:bodyPr/>
        <a:lstStyle/>
        <a:p>
          <a:r>
            <a:rPr lang="es-MX"/>
            <a:t>MECANISMOS DE CONTROL DEL FLUJO Y PRESIÓN ARTERIAL</a:t>
          </a:r>
          <a:endParaRPr lang="en-US"/>
        </a:p>
      </dgm:t>
    </dgm:pt>
    <dgm:pt modelId="{98A7167F-F7C8-4F0E-865F-053A544B871D}" type="parTrans" cxnId="{5E2260B3-96F8-43BA-AAC2-41586F48D961}">
      <dgm:prSet/>
      <dgm:spPr/>
      <dgm:t>
        <a:bodyPr/>
        <a:lstStyle/>
        <a:p>
          <a:endParaRPr lang="en-US"/>
        </a:p>
      </dgm:t>
    </dgm:pt>
    <dgm:pt modelId="{FC2A1D3C-77DA-4753-A18E-E0A9EA87D0FC}" type="sibTrans" cxnId="{5E2260B3-96F8-43BA-AAC2-41586F48D961}">
      <dgm:prSet/>
      <dgm:spPr/>
      <dgm:t>
        <a:bodyPr/>
        <a:lstStyle/>
        <a:p>
          <a:endParaRPr lang="en-US"/>
        </a:p>
      </dgm:t>
    </dgm:pt>
    <dgm:pt modelId="{51FDAC84-3F79-4CDD-B11A-F496EB99400E}" type="pres">
      <dgm:prSet presAssocID="{0320F2A1-F24C-48E7-97ED-3193680B5050}" presName="vert0" presStyleCnt="0">
        <dgm:presLayoutVars>
          <dgm:dir/>
          <dgm:animOne val="branch"/>
          <dgm:animLvl val="lvl"/>
        </dgm:presLayoutVars>
      </dgm:prSet>
      <dgm:spPr/>
    </dgm:pt>
    <dgm:pt modelId="{0F177062-84A7-4659-A25A-5F1B847C9301}" type="pres">
      <dgm:prSet presAssocID="{0E845ED2-4217-429B-90EB-8833FBED7A06}" presName="thickLine" presStyleLbl="alignNode1" presStyleIdx="0" presStyleCnt="3"/>
      <dgm:spPr/>
    </dgm:pt>
    <dgm:pt modelId="{365BCB1A-3900-4E0B-B07A-63FDAA7E9B7B}" type="pres">
      <dgm:prSet presAssocID="{0E845ED2-4217-429B-90EB-8833FBED7A06}" presName="horz1" presStyleCnt="0"/>
      <dgm:spPr/>
    </dgm:pt>
    <dgm:pt modelId="{3D0392C3-427F-438D-9AEA-FA3D2E446498}" type="pres">
      <dgm:prSet presAssocID="{0E845ED2-4217-429B-90EB-8833FBED7A06}" presName="tx1" presStyleLbl="revTx" presStyleIdx="0" presStyleCnt="3"/>
      <dgm:spPr/>
    </dgm:pt>
    <dgm:pt modelId="{2D904EA2-544D-4280-B86C-2D361D1735BF}" type="pres">
      <dgm:prSet presAssocID="{0E845ED2-4217-429B-90EB-8833FBED7A06}" presName="vert1" presStyleCnt="0"/>
      <dgm:spPr/>
    </dgm:pt>
    <dgm:pt modelId="{D81A7585-D6CF-477B-B603-250B847652C2}" type="pres">
      <dgm:prSet presAssocID="{DC3A3189-C424-415D-95C8-1D4238C97821}" presName="thickLine" presStyleLbl="alignNode1" presStyleIdx="1" presStyleCnt="3"/>
      <dgm:spPr/>
    </dgm:pt>
    <dgm:pt modelId="{70B329B7-3716-4860-BB84-42303E5E00D4}" type="pres">
      <dgm:prSet presAssocID="{DC3A3189-C424-415D-95C8-1D4238C97821}" presName="horz1" presStyleCnt="0"/>
      <dgm:spPr/>
    </dgm:pt>
    <dgm:pt modelId="{616C1789-4B32-481B-8719-A3CE6E4ED505}" type="pres">
      <dgm:prSet presAssocID="{DC3A3189-C424-415D-95C8-1D4238C97821}" presName="tx1" presStyleLbl="revTx" presStyleIdx="1" presStyleCnt="3"/>
      <dgm:spPr/>
    </dgm:pt>
    <dgm:pt modelId="{90DA8B99-E8FD-4D2C-B06B-0C3925842303}" type="pres">
      <dgm:prSet presAssocID="{DC3A3189-C424-415D-95C8-1D4238C97821}" presName="vert1" presStyleCnt="0"/>
      <dgm:spPr/>
    </dgm:pt>
    <dgm:pt modelId="{AEA3307A-DE77-47F8-83D5-C49B2734FDFE}" type="pres">
      <dgm:prSet presAssocID="{E061D6FA-351D-46C8-831B-0519A410429C}" presName="thickLine" presStyleLbl="alignNode1" presStyleIdx="2" presStyleCnt="3"/>
      <dgm:spPr/>
    </dgm:pt>
    <dgm:pt modelId="{0B76C074-BD7C-4E73-927A-292ABCD81C34}" type="pres">
      <dgm:prSet presAssocID="{E061D6FA-351D-46C8-831B-0519A410429C}" presName="horz1" presStyleCnt="0"/>
      <dgm:spPr/>
    </dgm:pt>
    <dgm:pt modelId="{2D268D0C-FE44-4317-846B-425877BD6A6C}" type="pres">
      <dgm:prSet presAssocID="{E061D6FA-351D-46C8-831B-0519A410429C}" presName="tx1" presStyleLbl="revTx" presStyleIdx="2" presStyleCnt="3"/>
      <dgm:spPr/>
    </dgm:pt>
    <dgm:pt modelId="{7D2586D6-B503-4D07-BC9B-32120C2B4CD8}" type="pres">
      <dgm:prSet presAssocID="{E061D6FA-351D-46C8-831B-0519A410429C}" presName="vert1" presStyleCnt="0"/>
      <dgm:spPr/>
    </dgm:pt>
  </dgm:ptLst>
  <dgm:cxnLst>
    <dgm:cxn modelId="{EFB29500-8587-4BCD-B5DA-9178E96119D4}" type="presOf" srcId="{0E845ED2-4217-429B-90EB-8833FBED7A06}" destId="{3D0392C3-427F-438D-9AEA-FA3D2E446498}" srcOrd="0" destOrd="0" presId="urn:microsoft.com/office/officeart/2008/layout/LinedList"/>
    <dgm:cxn modelId="{627B9B28-3332-4EFD-9DF9-440D8F0C42CA}" type="presOf" srcId="{DC3A3189-C424-415D-95C8-1D4238C97821}" destId="{616C1789-4B32-481B-8719-A3CE6E4ED505}" srcOrd="0" destOrd="0" presId="urn:microsoft.com/office/officeart/2008/layout/LinedList"/>
    <dgm:cxn modelId="{3627716D-2EC5-4A5B-B101-01A0AFDEC229}" srcId="{0320F2A1-F24C-48E7-97ED-3193680B5050}" destId="{0E845ED2-4217-429B-90EB-8833FBED7A06}" srcOrd="0" destOrd="0" parTransId="{729DF335-5B44-460D-921F-0B769CAAD291}" sibTransId="{E79570D8-B7BA-4A15-AB42-75186545A432}"/>
    <dgm:cxn modelId="{5E2260B3-96F8-43BA-AAC2-41586F48D961}" srcId="{0320F2A1-F24C-48E7-97ED-3193680B5050}" destId="{E061D6FA-351D-46C8-831B-0519A410429C}" srcOrd="2" destOrd="0" parTransId="{98A7167F-F7C8-4F0E-865F-053A544B871D}" sibTransId="{FC2A1D3C-77DA-4753-A18E-E0A9EA87D0FC}"/>
    <dgm:cxn modelId="{749419D2-47C0-4425-97C9-BCB56AF490A0}" type="presOf" srcId="{0320F2A1-F24C-48E7-97ED-3193680B5050}" destId="{51FDAC84-3F79-4CDD-B11A-F496EB99400E}" srcOrd="0" destOrd="0" presId="urn:microsoft.com/office/officeart/2008/layout/LinedList"/>
    <dgm:cxn modelId="{0CF4A6DA-B9E4-414B-9A3D-E02A2642998E}" srcId="{0320F2A1-F24C-48E7-97ED-3193680B5050}" destId="{DC3A3189-C424-415D-95C8-1D4238C97821}" srcOrd="1" destOrd="0" parTransId="{D2C758FC-D4D3-4680-BD20-B6724D8ADB88}" sibTransId="{B491B03A-69A4-4415-9F57-2ADDA4B7D1B7}"/>
    <dgm:cxn modelId="{6FE84DDD-8011-43DF-B4D9-AF3FD69924F0}" type="presOf" srcId="{E061D6FA-351D-46C8-831B-0519A410429C}" destId="{2D268D0C-FE44-4317-846B-425877BD6A6C}" srcOrd="0" destOrd="0" presId="urn:microsoft.com/office/officeart/2008/layout/LinedList"/>
    <dgm:cxn modelId="{D825FC8E-1987-48B4-BD33-B2422E5C02BB}" type="presParOf" srcId="{51FDAC84-3F79-4CDD-B11A-F496EB99400E}" destId="{0F177062-84A7-4659-A25A-5F1B847C9301}" srcOrd="0" destOrd="0" presId="urn:microsoft.com/office/officeart/2008/layout/LinedList"/>
    <dgm:cxn modelId="{80479BDC-BF31-4D4C-A604-A8676593D912}" type="presParOf" srcId="{51FDAC84-3F79-4CDD-B11A-F496EB99400E}" destId="{365BCB1A-3900-4E0B-B07A-63FDAA7E9B7B}" srcOrd="1" destOrd="0" presId="urn:microsoft.com/office/officeart/2008/layout/LinedList"/>
    <dgm:cxn modelId="{C6579804-B1C7-4CA9-A115-97EE9C7ECAAE}" type="presParOf" srcId="{365BCB1A-3900-4E0B-B07A-63FDAA7E9B7B}" destId="{3D0392C3-427F-438D-9AEA-FA3D2E446498}" srcOrd="0" destOrd="0" presId="urn:microsoft.com/office/officeart/2008/layout/LinedList"/>
    <dgm:cxn modelId="{47BC8E12-797E-45BF-8169-416A6F06D271}" type="presParOf" srcId="{365BCB1A-3900-4E0B-B07A-63FDAA7E9B7B}" destId="{2D904EA2-544D-4280-B86C-2D361D1735BF}" srcOrd="1" destOrd="0" presId="urn:microsoft.com/office/officeart/2008/layout/LinedList"/>
    <dgm:cxn modelId="{1FA060AD-A99A-4FB7-BCE6-4DA2DB3601AB}" type="presParOf" srcId="{51FDAC84-3F79-4CDD-B11A-F496EB99400E}" destId="{D81A7585-D6CF-477B-B603-250B847652C2}" srcOrd="2" destOrd="0" presId="urn:microsoft.com/office/officeart/2008/layout/LinedList"/>
    <dgm:cxn modelId="{743323A9-AFDF-4204-86DB-3C851159A3F0}" type="presParOf" srcId="{51FDAC84-3F79-4CDD-B11A-F496EB99400E}" destId="{70B329B7-3716-4860-BB84-42303E5E00D4}" srcOrd="3" destOrd="0" presId="urn:microsoft.com/office/officeart/2008/layout/LinedList"/>
    <dgm:cxn modelId="{84B88E11-679B-4237-A97C-0CC8F21B13B7}" type="presParOf" srcId="{70B329B7-3716-4860-BB84-42303E5E00D4}" destId="{616C1789-4B32-481B-8719-A3CE6E4ED505}" srcOrd="0" destOrd="0" presId="urn:microsoft.com/office/officeart/2008/layout/LinedList"/>
    <dgm:cxn modelId="{AA15A8E5-6D03-4512-85F7-5C830073D66E}" type="presParOf" srcId="{70B329B7-3716-4860-BB84-42303E5E00D4}" destId="{90DA8B99-E8FD-4D2C-B06B-0C3925842303}" srcOrd="1" destOrd="0" presId="urn:microsoft.com/office/officeart/2008/layout/LinedList"/>
    <dgm:cxn modelId="{20696F7F-F4A3-492D-9413-B29656B0D981}" type="presParOf" srcId="{51FDAC84-3F79-4CDD-B11A-F496EB99400E}" destId="{AEA3307A-DE77-47F8-83D5-C49B2734FDFE}" srcOrd="4" destOrd="0" presId="urn:microsoft.com/office/officeart/2008/layout/LinedList"/>
    <dgm:cxn modelId="{A3D2E4E8-B84C-4128-A6CB-A30C6280FCD9}" type="presParOf" srcId="{51FDAC84-3F79-4CDD-B11A-F496EB99400E}" destId="{0B76C074-BD7C-4E73-927A-292ABCD81C34}" srcOrd="5" destOrd="0" presId="urn:microsoft.com/office/officeart/2008/layout/LinedList"/>
    <dgm:cxn modelId="{83BEDAE1-7A46-4953-9171-7604A9714B2B}" type="presParOf" srcId="{0B76C074-BD7C-4E73-927A-292ABCD81C34}" destId="{2D268D0C-FE44-4317-846B-425877BD6A6C}" srcOrd="0" destOrd="0" presId="urn:microsoft.com/office/officeart/2008/layout/LinedList"/>
    <dgm:cxn modelId="{26B8DB14-2102-4AC3-ACBE-9B872EE297C0}" type="presParOf" srcId="{0B76C074-BD7C-4E73-927A-292ABCD81C34}" destId="{7D2586D6-B503-4D07-BC9B-32120C2B4CD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46C977-D6F2-45F3-9D1F-A5A7626D09F0}"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1EA3AF64-FAFF-4DD3-B277-EED9BD653F6A}">
      <dgm:prSet/>
      <dgm:spPr/>
      <dgm:t>
        <a:bodyPr/>
        <a:lstStyle/>
        <a:p>
          <a:r>
            <a:rPr lang="es-MX"/>
            <a:t>84 % EN LA CIRCULACIÓN SISTÉMICA</a:t>
          </a:r>
          <a:endParaRPr lang="en-US"/>
        </a:p>
      </dgm:t>
    </dgm:pt>
    <dgm:pt modelId="{01DD5EBD-9053-4DC4-BF6F-6B287459AD77}" type="parTrans" cxnId="{D2B78202-82CE-45B2-9179-D0461654CD36}">
      <dgm:prSet/>
      <dgm:spPr/>
      <dgm:t>
        <a:bodyPr/>
        <a:lstStyle/>
        <a:p>
          <a:endParaRPr lang="en-US"/>
        </a:p>
      </dgm:t>
    </dgm:pt>
    <dgm:pt modelId="{F6575720-8C2C-4232-B67A-D2B5ADBA1508}" type="sibTrans" cxnId="{D2B78202-82CE-45B2-9179-D0461654CD36}">
      <dgm:prSet/>
      <dgm:spPr/>
      <dgm:t>
        <a:bodyPr/>
        <a:lstStyle/>
        <a:p>
          <a:endParaRPr lang="en-US"/>
        </a:p>
      </dgm:t>
    </dgm:pt>
    <dgm:pt modelId="{187E2145-7EF3-4007-A342-90B93717323F}">
      <dgm:prSet/>
      <dgm:spPr/>
      <dgm:t>
        <a:bodyPr/>
        <a:lstStyle/>
        <a:p>
          <a:r>
            <a:rPr lang="es-MX"/>
            <a:t>16 % EN EL CORAZÓN Y CIRCULACIÓN PULMONAR</a:t>
          </a:r>
          <a:endParaRPr lang="en-US"/>
        </a:p>
      </dgm:t>
    </dgm:pt>
    <dgm:pt modelId="{D2FE2008-A578-4C4E-87E6-52C6556A1CA2}" type="parTrans" cxnId="{1C6A2EE7-1DD8-49C7-A45B-53187A6A2B58}">
      <dgm:prSet/>
      <dgm:spPr/>
      <dgm:t>
        <a:bodyPr/>
        <a:lstStyle/>
        <a:p>
          <a:endParaRPr lang="en-US"/>
        </a:p>
      </dgm:t>
    </dgm:pt>
    <dgm:pt modelId="{3AAD94FF-F888-4225-8025-6CA7E46F02AF}" type="sibTrans" cxnId="{1C6A2EE7-1DD8-49C7-A45B-53187A6A2B58}">
      <dgm:prSet/>
      <dgm:spPr/>
      <dgm:t>
        <a:bodyPr/>
        <a:lstStyle/>
        <a:p>
          <a:endParaRPr lang="en-US"/>
        </a:p>
      </dgm:t>
    </dgm:pt>
    <dgm:pt modelId="{671CA000-7A3A-4D52-AF3F-DA5D2719F485}" type="pres">
      <dgm:prSet presAssocID="{F846C977-D6F2-45F3-9D1F-A5A7626D09F0}" presName="hierChild1" presStyleCnt="0">
        <dgm:presLayoutVars>
          <dgm:chPref val="1"/>
          <dgm:dir/>
          <dgm:animOne val="branch"/>
          <dgm:animLvl val="lvl"/>
          <dgm:resizeHandles/>
        </dgm:presLayoutVars>
      </dgm:prSet>
      <dgm:spPr/>
    </dgm:pt>
    <dgm:pt modelId="{D66D7258-F4C2-4BB5-9769-9F6D23D86249}" type="pres">
      <dgm:prSet presAssocID="{1EA3AF64-FAFF-4DD3-B277-EED9BD653F6A}" presName="hierRoot1" presStyleCnt="0"/>
      <dgm:spPr/>
    </dgm:pt>
    <dgm:pt modelId="{DA7EE6EC-D2C1-4457-B25D-A5411C2B305F}" type="pres">
      <dgm:prSet presAssocID="{1EA3AF64-FAFF-4DD3-B277-EED9BD653F6A}" presName="composite" presStyleCnt="0"/>
      <dgm:spPr/>
    </dgm:pt>
    <dgm:pt modelId="{873990D4-5F6C-458D-BF4E-3853F8C59C1C}" type="pres">
      <dgm:prSet presAssocID="{1EA3AF64-FAFF-4DD3-B277-EED9BD653F6A}" presName="background" presStyleLbl="node0" presStyleIdx="0" presStyleCnt="2"/>
      <dgm:spPr/>
    </dgm:pt>
    <dgm:pt modelId="{662007A7-2963-4F20-B3AD-12D2239DC506}" type="pres">
      <dgm:prSet presAssocID="{1EA3AF64-FAFF-4DD3-B277-EED9BD653F6A}" presName="text" presStyleLbl="fgAcc0" presStyleIdx="0" presStyleCnt="2">
        <dgm:presLayoutVars>
          <dgm:chPref val="3"/>
        </dgm:presLayoutVars>
      </dgm:prSet>
      <dgm:spPr/>
    </dgm:pt>
    <dgm:pt modelId="{C4C6AAA4-D744-41A9-BB23-F1A154C57ADE}" type="pres">
      <dgm:prSet presAssocID="{1EA3AF64-FAFF-4DD3-B277-EED9BD653F6A}" presName="hierChild2" presStyleCnt="0"/>
      <dgm:spPr/>
    </dgm:pt>
    <dgm:pt modelId="{F2839E48-1BF3-400C-99CB-576885F07B86}" type="pres">
      <dgm:prSet presAssocID="{187E2145-7EF3-4007-A342-90B93717323F}" presName="hierRoot1" presStyleCnt="0"/>
      <dgm:spPr/>
    </dgm:pt>
    <dgm:pt modelId="{8E60DE0C-C8F7-4D34-8A7C-176622283523}" type="pres">
      <dgm:prSet presAssocID="{187E2145-7EF3-4007-A342-90B93717323F}" presName="composite" presStyleCnt="0"/>
      <dgm:spPr/>
    </dgm:pt>
    <dgm:pt modelId="{70ADB490-2672-48F3-A856-1D05720CBEC5}" type="pres">
      <dgm:prSet presAssocID="{187E2145-7EF3-4007-A342-90B93717323F}" presName="background" presStyleLbl="node0" presStyleIdx="1" presStyleCnt="2"/>
      <dgm:spPr/>
    </dgm:pt>
    <dgm:pt modelId="{F8BCC91C-AD1F-42CD-93A3-26ADFE234B7A}" type="pres">
      <dgm:prSet presAssocID="{187E2145-7EF3-4007-A342-90B93717323F}" presName="text" presStyleLbl="fgAcc0" presStyleIdx="1" presStyleCnt="2">
        <dgm:presLayoutVars>
          <dgm:chPref val="3"/>
        </dgm:presLayoutVars>
      </dgm:prSet>
      <dgm:spPr/>
    </dgm:pt>
    <dgm:pt modelId="{5C1FD609-9326-421F-8CA0-60C182BD6696}" type="pres">
      <dgm:prSet presAssocID="{187E2145-7EF3-4007-A342-90B93717323F}" presName="hierChild2" presStyleCnt="0"/>
      <dgm:spPr/>
    </dgm:pt>
  </dgm:ptLst>
  <dgm:cxnLst>
    <dgm:cxn modelId="{D2B78202-82CE-45B2-9179-D0461654CD36}" srcId="{F846C977-D6F2-45F3-9D1F-A5A7626D09F0}" destId="{1EA3AF64-FAFF-4DD3-B277-EED9BD653F6A}" srcOrd="0" destOrd="0" parTransId="{01DD5EBD-9053-4DC4-BF6F-6B287459AD77}" sibTransId="{F6575720-8C2C-4232-B67A-D2B5ADBA1508}"/>
    <dgm:cxn modelId="{F4F19A70-0002-4DC5-9E45-A1466B4019E9}" type="presOf" srcId="{187E2145-7EF3-4007-A342-90B93717323F}" destId="{F8BCC91C-AD1F-42CD-93A3-26ADFE234B7A}" srcOrd="0" destOrd="0" presId="urn:microsoft.com/office/officeart/2005/8/layout/hierarchy1"/>
    <dgm:cxn modelId="{C3E6C3DD-08E1-4643-9EC9-6568B5AEA03C}" type="presOf" srcId="{F846C977-D6F2-45F3-9D1F-A5A7626D09F0}" destId="{671CA000-7A3A-4D52-AF3F-DA5D2719F485}" srcOrd="0" destOrd="0" presId="urn:microsoft.com/office/officeart/2005/8/layout/hierarchy1"/>
    <dgm:cxn modelId="{1C6A2EE7-1DD8-49C7-A45B-53187A6A2B58}" srcId="{F846C977-D6F2-45F3-9D1F-A5A7626D09F0}" destId="{187E2145-7EF3-4007-A342-90B93717323F}" srcOrd="1" destOrd="0" parTransId="{D2FE2008-A578-4C4E-87E6-52C6556A1CA2}" sibTransId="{3AAD94FF-F888-4225-8025-6CA7E46F02AF}"/>
    <dgm:cxn modelId="{2CB297FD-0336-4245-8209-B1502FC0276F}" type="presOf" srcId="{1EA3AF64-FAFF-4DD3-B277-EED9BD653F6A}" destId="{662007A7-2963-4F20-B3AD-12D2239DC506}" srcOrd="0" destOrd="0" presId="urn:microsoft.com/office/officeart/2005/8/layout/hierarchy1"/>
    <dgm:cxn modelId="{31CC6FA2-098F-49CB-A431-F98E9EACFA53}" type="presParOf" srcId="{671CA000-7A3A-4D52-AF3F-DA5D2719F485}" destId="{D66D7258-F4C2-4BB5-9769-9F6D23D86249}" srcOrd="0" destOrd="0" presId="urn:microsoft.com/office/officeart/2005/8/layout/hierarchy1"/>
    <dgm:cxn modelId="{9E2D3389-3CCF-4D7C-B823-FCFE088C775B}" type="presParOf" srcId="{D66D7258-F4C2-4BB5-9769-9F6D23D86249}" destId="{DA7EE6EC-D2C1-4457-B25D-A5411C2B305F}" srcOrd="0" destOrd="0" presId="urn:microsoft.com/office/officeart/2005/8/layout/hierarchy1"/>
    <dgm:cxn modelId="{BEE9002D-FCB0-4C27-B7EC-15C39AB26DBB}" type="presParOf" srcId="{DA7EE6EC-D2C1-4457-B25D-A5411C2B305F}" destId="{873990D4-5F6C-458D-BF4E-3853F8C59C1C}" srcOrd="0" destOrd="0" presId="urn:microsoft.com/office/officeart/2005/8/layout/hierarchy1"/>
    <dgm:cxn modelId="{908FEFFE-374D-44C3-8203-C1C8F8B69CA5}" type="presParOf" srcId="{DA7EE6EC-D2C1-4457-B25D-A5411C2B305F}" destId="{662007A7-2963-4F20-B3AD-12D2239DC506}" srcOrd="1" destOrd="0" presId="urn:microsoft.com/office/officeart/2005/8/layout/hierarchy1"/>
    <dgm:cxn modelId="{BFC7B0D7-0386-40FC-A520-7AA96540F4C9}" type="presParOf" srcId="{D66D7258-F4C2-4BB5-9769-9F6D23D86249}" destId="{C4C6AAA4-D744-41A9-BB23-F1A154C57ADE}" srcOrd="1" destOrd="0" presId="urn:microsoft.com/office/officeart/2005/8/layout/hierarchy1"/>
    <dgm:cxn modelId="{A0AC24EE-BDD9-47EF-84CC-098431471C9B}" type="presParOf" srcId="{671CA000-7A3A-4D52-AF3F-DA5D2719F485}" destId="{F2839E48-1BF3-400C-99CB-576885F07B86}" srcOrd="1" destOrd="0" presId="urn:microsoft.com/office/officeart/2005/8/layout/hierarchy1"/>
    <dgm:cxn modelId="{E7BC1B0B-84FF-45FD-B4DA-77D4F57B38B4}" type="presParOf" srcId="{F2839E48-1BF3-400C-99CB-576885F07B86}" destId="{8E60DE0C-C8F7-4D34-8A7C-176622283523}" srcOrd="0" destOrd="0" presId="urn:microsoft.com/office/officeart/2005/8/layout/hierarchy1"/>
    <dgm:cxn modelId="{93A0C36A-BC67-48AA-99F4-BCE97FCE6FBF}" type="presParOf" srcId="{8E60DE0C-C8F7-4D34-8A7C-176622283523}" destId="{70ADB490-2672-48F3-A856-1D05720CBEC5}" srcOrd="0" destOrd="0" presId="urn:microsoft.com/office/officeart/2005/8/layout/hierarchy1"/>
    <dgm:cxn modelId="{C0A3DA0F-FA8B-4A30-AE51-B7C7B7345638}" type="presParOf" srcId="{8E60DE0C-C8F7-4D34-8A7C-176622283523}" destId="{F8BCC91C-AD1F-42CD-93A3-26ADFE234B7A}" srcOrd="1" destOrd="0" presId="urn:microsoft.com/office/officeart/2005/8/layout/hierarchy1"/>
    <dgm:cxn modelId="{55F57F4F-E407-4F2C-941B-A6D6C7B6EE26}" type="presParOf" srcId="{F2839E48-1BF3-400C-99CB-576885F07B86}" destId="{5C1FD609-9326-421F-8CA0-60C182BD669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FA65E7-982C-419F-ADA9-071B7122AF1C}"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35018619-09A6-407D-B04E-C90619E01E61}">
      <dgm:prSet/>
      <dgm:spPr/>
      <dgm:t>
        <a:bodyPr/>
        <a:lstStyle/>
        <a:p>
          <a:r>
            <a:rPr lang="es-MX"/>
            <a:t>La superficie transversal de las venas es mayor que la de las arterias</a:t>
          </a:r>
          <a:endParaRPr lang="en-US"/>
        </a:p>
      </dgm:t>
    </dgm:pt>
    <dgm:pt modelId="{33B9505A-B3DF-419B-8FCF-03C388E10A27}" type="parTrans" cxnId="{DD04804B-AA1B-4E0A-A7EB-A0750927B3B4}">
      <dgm:prSet/>
      <dgm:spPr/>
      <dgm:t>
        <a:bodyPr/>
        <a:lstStyle/>
        <a:p>
          <a:endParaRPr lang="en-US"/>
        </a:p>
      </dgm:t>
    </dgm:pt>
    <dgm:pt modelId="{FF32EE39-78B1-4CE8-86CB-CD749DF1D704}" type="sibTrans" cxnId="{DD04804B-AA1B-4E0A-A7EB-A0750927B3B4}">
      <dgm:prSet/>
      <dgm:spPr/>
      <dgm:t>
        <a:bodyPr/>
        <a:lstStyle/>
        <a:p>
          <a:endParaRPr lang="en-US"/>
        </a:p>
      </dgm:t>
    </dgm:pt>
    <dgm:pt modelId="{CF0D2954-06D1-4663-B25A-A7088E037780}">
      <dgm:prSet/>
      <dgm:spPr/>
      <dgm:t>
        <a:bodyPr/>
        <a:lstStyle/>
        <a:p>
          <a:r>
            <a:rPr lang="es-MX"/>
            <a:t>Con una media cuatro veces mayor en las venas y arterias pequeñas</a:t>
          </a:r>
          <a:endParaRPr lang="en-US"/>
        </a:p>
      </dgm:t>
    </dgm:pt>
    <dgm:pt modelId="{87680D33-F4E3-412E-8F19-8AC87A1C24A5}" type="parTrans" cxnId="{B1BEEEE0-9EC2-4DA1-B047-A9BDD4390383}">
      <dgm:prSet/>
      <dgm:spPr/>
      <dgm:t>
        <a:bodyPr/>
        <a:lstStyle/>
        <a:p>
          <a:endParaRPr lang="en-US"/>
        </a:p>
      </dgm:t>
    </dgm:pt>
    <dgm:pt modelId="{58A477AB-D2BC-4EAF-AE72-C4ED95444F31}" type="sibTrans" cxnId="{B1BEEEE0-9EC2-4DA1-B047-A9BDD4390383}">
      <dgm:prSet/>
      <dgm:spPr/>
      <dgm:t>
        <a:bodyPr/>
        <a:lstStyle/>
        <a:p>
          <a:endParaRPr lang="en-US"/>
        </a:p>
      </dgm:t>
    </dgm:pt>
    <dgm:pt modelId="{46692351-7524-434D-8025-DC4C283DAE46}">
      <dgm:prSet/>
      <dgm:spPr/>
      <dgm:t>
        <a:bodyPr/>
        <a:lstStyle/>
        <a:p>
          <a:r>
            <a:rPr lang="es-MX"/>
            <a:t>Debe pasar la misma cantidad de flujo (F) de sangre por minuto tanto en la parte arterial como la venosa</a:t>
          </a:r>
          <a:endParaRPr lang="en-US"/>
        </a:p>
      </dgm:t>
    </dgm:pt>
    <dgm:pt modelId="{FC08BF78-DBA8-4F69-95C4-95177A275BA7}" type="parTrans" cxnId="{FC82F49B-F856-4310-ACA5-E9AC299668C5}">
      <dgm:prSet/>
      <dgm:spPr/>
      <dgm:t>
        <a:bodyPr/>
        <a:lstStyle/>
        <a:p>
          <a:endParaRPr lang="en-US"/>
        </a:p>
      </dgm:t>
    </dgm:pt>
    <dgm:pt modelId="{DAC86D64-F3F2-46C6-ACDE-8C4C3B5FDD2B}" type="sibTrans" cxnId="{FC82F49B-F856-4310-ACA5-E9AC299668C5}">
      <dgm:prSet/>
      <dgm:spPr/>
      <dgm:t>
        <a:bodyPr/>
        <a:lstStyle/>
        <a:p>
          <a:endParaRPr lang="en-US"/>
        </a:p>
      </dgm:t>
    </dgm:pt>
    <dgm:pt modelId="{809AFED5-CCE2-4009-B0F4-591B40512ABA}">
      <dgm:prSet custT="1"/>
      <dgm:spPr/>
      <dgm:t>
        <a:bodyPr/>
        <a:lstStyle/>
        <a:p>
          <a:r>
            <a:rPr lang="es-MX" sz="2100" dirty="0"/>
            <a:t>La velocidad de flujo (V) es inversamente proporcional a la superficie transversal vascular (A)</a:t>
          </a:r>
        </a:p>
        <a:p>
          <a:r>
            <a:rPr lang="es-MX" sz="4000" dirty="0"/>
            <a:t>V=F/A</a:t>
          </a:r>
          <a:endParaRPr lang="en-US" sz="4000" dirty="0"/>
        </a:p>
      </dgm:t>
    </dgm:pt>
    <dgm:pt modelId="{4A2DEA5A-16CE-432E-845C-6E0D99466349}" type="parTrans" cxnId="{EFF08892-71DB-43FE-A304-507F04C5FE62}">
      <dgm:prSet/>
      <dgm:spPr/>
      <dgm:t>
        <a:bodyPr/>
        <a:lstStyle/>
        <a:p>
          <a:endParaRPr lang="en-US"/>
        </a:p>
      </dgm:t>
    </dgm:pt>
    <dgm:pt modelId="{F3FBBF2B-7688-4136-AFD2-995782ECB090}" type="sibTrans" cxnId="{EFF08892-71DB-43FE-A304-507F04C5FE62}">
      <dgm:prSet/>
      <dgm:spPr/>
      <dgm:t>
        <a:bodyPr/>
        <a:lstStyle/>
        <a:p>
          <a:endParaRPr lang="en-US"/>
        </a:p>
      </dgm:t>
    </dgm:pt>
    <dgm:pt modelId="{5DF4836A-8E78-49CC-BF1C-44E4641BC927}" type="pres">
      <dgm:prSet presAssocID="{E7FA65E7-982C-419F-ADA9-071B7122AF1C}" presName="vert0" presStyleCnt="0">
        <dgm:presLayoutVars>
          <dgm:dir/>
          <dgm:animOne val="branch"/>
          <dgm:animLvl val="lvl"/>
        </dgm:presLayoutVars>
      </dgm:prSet>
      <dgm:spPr/>
    </dgm:pt>
    <dgm:pt modelId="{61DC1FBC-2351-4FC1-BB4F-BA77A18ED35E}" type="pres">
      <dgm:prSet presAssocID="{35018619-09A6-407D-B04E-C90619E01E61}" presName="thickLine" presStyleLbl="alignNode1" presStyleIdx="0" presStyleCnt="4"/>
      <dgm:spPr/>
    </dgm:pt>
    <dgm:pt modelId="{C4FCFAB2-2F81-4AD0-A0B8-315FF539547C}" type="pres">
      <dgm:prSet presAssocID="{35018619-09A6-407D-B04E-C90619E01E61}" presName="horz1" presStyleCnt="0"/>
      <dgm:spPr/>
    </dgm:pt>
    <dgm:pt modelId="{9C05983B-62F3-4627-9569-58C56B3A3F67}" type="pres">
      <dgm:prSet presAssocID="{35018619-09A6-407D-B04E-C90619E01E61}" presName="tx1" presStyleLbl="revTx" presStyleIdx="0" presStyleCnt="4"/>
      <dgm:spPr/>
    </dgm:pt>
    <dgm:pt modelId="{F929DB35-47F1-401F-A43A-DA58D1E975A3}" type="pres">
      <dgm:prSet presAssocID="{35018619-09A6-407D-B04E-C90619E01E61}" presName="vert1" presStyleCnt="0"/>
      <dgm:spPr/>
    </dgm:pt>
    <dgm:pt modelId="{EBA04949-2502-4571-AAED-082623CCD304}" type="pres">
      <dgm:prSet presAssocID="{CF0D2954-06D1-4663-B25A-A7088E037780}" presName="thickLine" presStyleLbl="alignNode1" presStyleIdx="1" presStyleCnt="4"/>
      <dgm:spPr/>
    </dgm:pt>
    <dgm:pt modelId="{7657A7DA-C9AD-4E83-B729-D481677BE29C}" type="pres">
      <dgm:prSet presAssocID="{CF0D2954-06D1-4663-B25A-A7088E037780}" presName="horz1" presStyleCnt="0"/>
      <dgm:spPr/>
    </dgm:pt>
    <dgm:pt modelId="{EA143DBA-DAE1-4655-914A-F0C67A1D57B2}" type="pres">
      <dgm:prSet presAssocID="{CF0D2954-06D1-4663-B25A-A7088E037780}" presName="tx1" presStyleLbl="revTx" presStyleIdx="1" presStyleCnt="4"/>
      <dgm:spPr/>
    </dgm:pt>
    <dgm:pt modelId="{0A1E20B8-2730-40CA-A7EA-E8E619BE091A}" type="pres">
      <dgm:prSet presAssocID="{CF0D2954-06D1-4663-B25A-A7088E037780}" presName="vert1" presStyleCnt="0"/>
      <dgm:spPr/>
    </dgm:pt>
    <dgm:pt modelId="{D9FF3B66-65D4-4F95-BE36-827C82B1BDA4}" type="pres">
      <dgm:prSet presAssocID="{46692351-7524-434D-8025-DC4C283DAE46}" presName="thickLine" presStyleLbl="alignNode1" presStyleIdx="2" presStyleCnt="4"/>
      <dgm:spPr/>
    </dgm:pt>
    <dgm:pt modelId="{C3AC3C08-D4C1-4CDB-8004-F462FF8947EE}" type="pres">
      <dgm:prSet presAssocID="{46692351-7524-434D-8025-DC4C283DAE46}" presName="horz1" presStyleCnt="0"/>
      <dgm:spPr/>
    </dgm:pt>
    <dgm:pt modelId="{D3A49821-05CA-43C3-84CF-4FDF2D027938}" type="pres">
      <dgm:prSet presAssocID="{46692351-7524-434D-8025-DC4C283DAE46}" presName="tx1" presStyleLbl="revTx" presStyleIdx="2" presStyleCnt="4"/>
      <dgm:spPr/>
    </dgm:pt>
    <dgm:pt modelId="{B8788C81-881E-43FF-B9B4-2068131ABEB1}" type="pres">
      <dgm:prSet presAssocID="{46692351-7524-434D-8025-DC4C283DAE46}" presName="vert1" presStyleCnt="0"/>
      <dgm:spPr/>
    </dgm:pt>
    <dgm:pt modelId="{454B35D3-C5A3-45C3-8089-6E6C1438567B}" type="pres">
      <dgm:prSet presAssocID="{809AFED5-CCE2-4009-B0F4-591B40512ABA}" presName="thickLine" presStyleLbl="alignNode1" presStyleIdx="3" presStyleCnt="4"/>
      <dgm:spPr/>
    </dgm:pt>
    <dgm:pt modelId="{63432241-CDC7-427D-846B-559D3CC86A05}" type="pres">
      <dgm:prSet presAssocID="{809AFED5-CCE2-4009-B0F4-591B40512ABA}" presName="horz1" presStyleCnt="0"/>
      <dgm:spPr/>
    </dgm:pt>
    <dgm:pt modelId="{E2F9A3F8-7037-4687-BD61-FB93A1DD0606}" type="pres">
      <dgm:prSet presAssocID="{809AFED5-CCE2-4009-B0F4-591B40512ABA}" presName="tx1" presStyleLbl="revTx" presStyleIdx="3" presStyleCnt="4"/>
      <dgm:spPr/>
    </dgm:pt>
    <dgm:pt modelId="{98DC37D3-7C18-4FC7-B390-B79DE63CBF65}" type="pres">
      <dgm:prSet presAssocID="{809AFED5-CCE2-4009-B0F4-591B40512ABA}" presName="vert1" presStyleCnt="0"/>
      <dgm:spPr/>
    </dgm:pt>
  </dgm:ptLst>
  <dgm:cxnLst>
    <dgm:cxn modelId="{352F3417-F307-404A-9F1D-27DDE1A726E3}" type="presOf" srcId="{E7FA65E7-982C-419F-ADA9-071B7122AF1C}" destId="{5DF4836A-8E78-49CC-BF1C-44E4641BC927}" srcOrd="0" destOrd="0" presId="urn:microsoft.com/office/officeart/2008/layout/LinedList"/>
    <dgm:cxn modelId="{2F89EC19-F462-45EC-88CA-9072CA4737CB}" type="presOf" srcId="{809AFED5-CCE2-4009-B0F4-591B40512ABA}" destId="{E2F9A3F8-7037-4687-BD61-FB93A1DD0606}" srcOrd="0" destOrd="0" presId="urn:microsoft.com/office/officeart/2008/layout/LinedList"/>
    <dgm:cxn modelId="{80B6A923-56AD-40F2-8BB5-B4011F4811E9}" type="presOf" srcId="{CF0D2954-06D1-4663-B25A-A7088E037780}" destId="{EA143DBA-DAE1-4655-914A-F0C67A1D57B2}" srcOrd="0" destOrd="0" presId="urn:microsoft.com/office/officeart/2008/layout/LinedList"/>
    <dgm:cxn modelId="{47522D65-D302-4D2A-8909-E759C7EBDFF3}" type="presOf" srcId="{35018619-09A6-407D-B04E-C90619E01E61}" destId="{9C05983B-62F3-4627-9569-58C56B3A3F67}" srcOrd="0" destOrd="0" presId="urn:microsoft.com/office/officeart/2008/layout/LinedList"/>
    <dgm:cxn modelId="{DD04804B-AA1B-4E0A-A7EB-A0750927B3B4}" srcId="{E7FA65E7-982C-419F-ADA9-071B7122AF1C}" destId="{35018619-09A6-407D-B04E-C90619E01E61}" srcOrd="0" destOrd="0" parTransId="{33B9505A-B3DF-419B-8FCF-03C388E10A27}" sibTransId="{FF32EE39-78B1-4CE8-86CB-CD749DF1D704}"/>
    <dgm:cxn modelId="{EFF08892-71DB-43FE-A304-507F04C5FE62}" srcId="{E7FA65E7-982C-419F-ADA9-071B7122AF1C}" destId="{809AFED5-CCE2-4009-B0F4-591B40512ABA}" srcOrd="3" destOrd="0" parTransId="{4A2DEA5A-16CE-432E-845C-6E0D99466349}" sibTransId="{F3FBBF2B-7688-4136-AFD2-995782ECB090}"/>
    <dgm:cxn modelId="{FC82F49B-F856-4310-ACA5-E9AC299668C5}" srcId="{E7FA65E7-982C-419F-ADA9-071B7122AF1C}" destId="{46692351-7524-434D-8025-DC4C283DAE46}" srcOrd="2" destOrd="0" parTransId="{FC08BF78-DBA8-4F69-95C4-95177A275BA7}" sibTransId="{DAC86D64-F3F2-46C6-ACDE-8C4C3B5FDD2B}"/>
    <dgm:cxn modelId="{D85684CE-D569-4514-AC5E-AE68236351C2}" type="presOf" srcId="{46692351-7524-434D-8025-DC4C283DAE46}" destId="{D3A49821-05CA-43C3-84CF-4FDF2D027938}" srcOrd="0" destOrd="0" presId="urn:microsoft.com/office/officeart/2008/layout/LinedList"/>
    <dgm:cxn modelId="{B1BEEEE0-9EC2-4DA1-B047-A9BDD4390383}" srcId="{E7FA65E7-982C-419F-ADA9-071B7122AF1C}" destId="{CF0D2954-06D1-4663-B25A-A7088E037780}" srcOrd="1" destOrd="0" parTransId="{87680D33-F4E3-412E-8F19-8AC87A1C24A5}" sibTransId="{58A477AB-D2BC-4EAF-AE72-C4ED95444F31}"/>
    <dgm:cxn modelId="{925148C6-82E5-4F7D-8BFC-DAC8CCE3FAA1}" type="presParOf" srcId="{5DF4836A-8E78-49CC-BF1C-44E4641BC927}" destId="{61DC1FBC-2351-4FC1-BB4F-BA77A18ED35E}" srcOrd="0" destOrd="0" presId="urn:microsoft.com/office/officeart/2008/layout/LinedList"/>
    <dgm:cxn modelId="{10F9CBD0-C80F-4C93-89CA-EFBB192302A6}" type="presParOf" srcId="{5DF4836A-8E78-49CC-BF1C-44E4641BC927}" destId="{C4FCFAB2-2F81-4AD0-A0B8-315FF539547C}" srcOrd="1" destOrd="0" presId="urn:microsoft.com/office/officeart/2008/layout/LinedList"/>
    <dgm:cxn modelId="{75C40125-505C-4B04-9EA1-5F87EEE5C0B4}" type="presParOf" srcId="{C4FCFAB2-2F81-4AD0-A0B8-315FF539547C}" destId="{9C05983B-62F3-4627-9569-58C56B3A3F67}" srcOrd="0" destOrd="0" presId="urn:microsoft.com/office/officeart/2008/layout/LinedList"/>
    <dgm:cxn modelId="{488B8D8A-2C36-487A-AD10-2778A73C62A6}" type="presParOf" srcId="{C4FCFAB2-2F81-4AD0-A0B8-315FF539547C}" destId="{F929DB35-47F1-401F-A43A-DA58D1E975A3}" srcOrd="1" destOrd="0" presId="urn:microsoft.com/office/officeart/2008/layout/LinedList"/>
    <dgm:cxn modelId="{16276165-163D-49F4-BE2E-63801527333B}" type="presParOf" srcId="{5DF4836A-8E78-49CC-BF1C-44E4641BC927}" destId="{EBA04949-2502-4571-AAED-082623CCD304}" srcOrd="2" destOrd="0" presId="urn:microsoft.com/office/officeart/2008/layout/LinedList"/>
    <dgm:cxn modelId="{2129457A-007D-4771-8B82-F384A6A2790E}" type="presParOf" srcId="{5DF4836A-8E78-49CC-BF1C-44E4641BC927}" destId="{7657A7DA-C9AD-4E83-B729-D481677BE29C}" srcOrd="3" destOrd="0" presId="urn:microsoft.com/office/officeart/2008/layout/LinedList"/>
    <dgm:cxn modelId="{D461AEEC-B443-417A-8330-1F525857CABD}" type="presParOf" srcId="{7657A7DA-C9AD-4E83-B729-D481677BE29C}" destId="{EA143DBA-DAE1-4655-914A-F0C67A1D57B2}" srcOrd="0" destOrd="0" presId="urn:microsoft.com/office/officeart/2008/layout/LinedList"/>
    <dgm:cxn modelId="{C2C80C23-C0CA-493B-B189-C691D1DEA1F9}" type="presParOf" srcId="{7657A7DA-C9AD-4E83-B729-D481677BE29C}" destId="{0A1E20B8-2730-40CA-A7EA-E8E619BE091A}" srcOrd="1" destOrd="0" presId="urn:microsoft.com/office/officeart/2008/layout/LinedList"/>
    <dgm:cxn modelId="{8BB09941-046F-436F-A7FB-F2BD71892134}" type="presParOf" srcId="{5DF4836A-8E78-49CC-BF1C-44E4641BC927}" destId="{D9FF3B66-65D4-4F95-BE36-827C82B1BDA4}" srcOrd="4" destOrd="0" presId="urn:microsoft.com/office/officeart/2008/layout/LinedList"/>
    <dgm:cxn modelId="{1E051892-45B2-4A3B-BF62-74C04AEB7B5F}" type="presParOf" srcId="{5DF4836A-8E78-49CC-BF1C-44E4641BC927}" destId="{C3AC3C08-D4C1-4CDB-8004-F462FF8947EE}" srcOrd="5" destOrd="0" presId="urn:microsoft.com/office/officeart/2008/layout/LinedList"/>
    <dgm:cxn modelId="{ED4B5496-8E55-4538-A983-931920FA8E1A}" type="presParOf" srcId="{C3AC3C08-D4C1-4CDB-8004-F462FF8947EE}" destId="{D3A49821-05CA-43C3-84CF-4FDF2D027938}" srcOrd="0" destOrd="0" presId="urn:microsoft.com/office/officeart/2008/layout/LinedList"/>
    <dgm:cxn modelId="{7F67C5B1-BDFC-4718-AFA6-19F22B7A972A}" type="presParOf" srcId="{C3AC3C08-D4C1-4CDB-8004-F462FF8947EE}" destId="{B8788C81-881E-43FF-B9B4-2068131ABEB1}" srcOrd="1" destOrd="0" presId="urn:microsoft.com/office/officeart/2008/layout/LinedList"/>
    <dgm:cxn modelId="{E2605604-8649-4EBB-A0B4-7F33CDA5C5A2}" type="presParOf" srcId="{5DF4836A-8E78-49CC-BF1C-44E4641BC927}" destId="{454B35D3-C5A3-45C3-8089-6E6C1438567B}" srcOrd="6" destOrd="0" presId="urn:microsoft.com/office/officeart/2008/layout/LinedList"/>
    <dgm:cxn modelId="{7B84C70B-63CF-4FFE-8CA6-C3BBD5DF738F}" type="presParOf" srcId="{5DF4836A-8E78-49CC-BF1C-44E4641BC927}" destId="{63432241-CDC7-427D-846B-559D3CC86A05}" srcOrd="7" destOrd="0" presId="urn:microsoft.com/office/officeart/2008/layout/LinedList"/>
    <dgm:cxn modelId="{F3F208E2-1171-4262-B304-3C5450D4AC5E}" type="presParOf" srcId="{63432241-CDC7-427D-846B-559D3CC86A05}" destId="{E2F9A3F8-7037-4687-BD61-FB93A1DD0606}" srcOrd="0" destOrd="0" presId="urn:microsoft.com/office/officeart/2008/layout/LinedList"/>
    <dgm:cxn modelId="{6E232A9D-6B80-4C93-B7FC-8EA8E9A84D2E}" type="presParOf" srcId="{63432241-CDC7-427D-846B-559D3CC86A05}" destId="{98DC37D3-7C18-4FC7-B390-B79DE63CBF6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D4EBAE-B2AD-4EEE-9539-B6CA95621DE5}"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C786E808-B902-41B2-BC22-653EC3EA2CD1}">
      <dgm:prSet/>
      <dgm:spPr/>
      <dgm:t>
        <a:bodyPr/>
        <a:lstStyle/>
        <a:p>
          <a:r>
            <a:rPr lang="es-MX"/>
            <a:t>VELOCIDAD MEDIA EN LA AORTA:  33 cm/seg.</a:t>
          </a:r>
          <a:endParaRPr lang="en-US"/>
        </a:p>
      </dgm:t>
    </dgm:pt>
    <dgm:pt modelId="{B22F080A-1664-48EA-82BB-E9E0519A8AB5}" type="parTrans" cxnId="{D018F15C-1979-4864-90F3-8A04535EE7BF}">
      <dgm:prSet/>
      <dgm:spPr/>
      <dgm:t>
        <a:bodyPr/>
        <a:lstStyle/>
        <a:p>
          <a:endParaRPr lang="en-US"/>
        </a:p>
      </dgm:t>
    </dgm:pt>
    <dgm:pt modelId="{A8BC31B1-4EA9-4609-B297-21527FF2E60B}" type="sibTrans" cxnId="{D018F15C-1979-4864-90F3-8A04535EE7BF}">
      <dgm:prSet/>
      <dgm:spPr/>
      <dgm:t>
        <a:bodyPr/>
        <a:lstStyle/>
        <a:p>
          <a:endParaRPr lang="en-US"/>
        </a:p>
      </dgm:t>
    </dgm:pt>
    <dgm:pt modelId="{1E602B31-CC81-405C-9167-1F87C73600F9}">
      <dgm:prSet/>
      <dgm:spPr/>
      <dgm:t>
        <a:bodyPr/>
        <a:lstStyle/>
        <a:p>
          <a:r>
            <a:rPr lang="es-MX"/>
            <a:t>CAPILARES:                                   0.3 mm/seg.</a:t>
          </a:r>
          <a:endParaRPr lang="en-US"/>
        </a:p>
      </dgm:t>
    </dgm:pt>
    <dgm:pt modelId="{E3148E27-9658-40C7-98F6-8478389422D3}" type="parTrans" cxnId="{6AA45CB5-8399-4FF8-AB6C-ABC539588AA5}">
      <dgm:prSet/>
      <dgm:spPr/>
      <dgm:t>
        <a:bodyPr/>
        <a:lstStyle/>
        <a:p>
          <a:endParaRPr lang="en-US"/>
        </a:p>
      </dgm:t>
    </dgm:pt>
    <dgm:pt modelId="{10C7CF8B-36B4-42A5-9917-C3E079259304}" type="sibTrans" cxnId="{6AA45CB5-8399-4FF8-AB6C-ABC539588AA5}">
      <dgm:prSet/>
      <dgm:spPr/>
      <dgm:t>
        <a:bodyPr/>
        <a:lstStyle/>
        <a:p>
          <a:endParaRPr lang="en-US"/>
        </a:p>
      </dgm:t>
    </dgm:pt>
    <dgm:pt modelId="{46F1C02E-A010-4043-B86C-4005B7220B51}">
      <dgm:prSet/>
      <dgm:spPr/>
      <dgm:t>
        <a:bodyPr/>
        <a:lstStyle/>
        <a:p>
          <a:r>
            <a:rPr lang="es-MX"/>
            <a:t>LOS CAPILARES SOLO TIENEN UNA LONGITUD DE 0.3 A 1.00 mm</a:t>
          </a:r>
          <a:endParaRPr lang="en-US"/>
        </a:p>
      </dgm:t>
    </dgm:pt>
    <dgm:pt modelId="{ABDDF251-56D4-48CC-AB4A-0C5F3EC17A7C}" type="parTrans" cxnId="{00F2967E-DE84-4B00-B1D2-B3EB36F08AEF}">
      <dgm:prSet/>
      <dgm:spPr/>
      <dgm:t>
        <a:bodyPr/>
        <a:lstStyle/>
        <a:p>
          <a:endParaRPr lang="en-US"/>
        </a:p>
      </dgm:t>
    </dgm:pt>
    <dgm:pt modelId="{C8664F42-9DBF-4BCD-983F-3A914F5CC280}" type="sibTrans" cxnId="{00F2967E-DE84-4B00-B1D2-B3EB36F08AEF}">
      <dgm:prSet/>
      <dgm:spPr/>
      <dgm:t>
        <a:bodyPr/>
        <a:lstStyle/>
        <a:p>
          <a:endParaRPr lang="en-US"/>
        </a:p>
      </dgm:t>
    </dgm:pt>
    <dgm:pt modelId="{81831666-AF89-497F-B875-175110121423}">
      <dgm:prSet/>
      <dgm:spPr/>
      <dgm:t>
        <a:bodyPr/>
        <a:lstStyle/>
        <a:p>
          <a:r>
            <a:rPr lang="es-MX"/>
            <a:t>LA SANGRE PERMANECE EN LOS CAPILARES SÓLO DE 1 A 3 seg.</a:t>
          </a:r>
          <a:endParaRPr lang="en-US"/>
        </a:p>
      </dgm:t>
    </dgm:pt>
    <dgm:pt modelId="{FEB1BED6-00A5-4CD1-A16E-B643A7E007A5}" type="parTrans" cxnId="{9636F581-B75C-4410-AA6B-BE1CB901CFBA}">
      <dgm:prSet/>
      <dgm:spPr/>
      <dgm:t>
        <a:bodyPr/>
        <a:lstStyle/>
        <a:p>
          <a:endParaRPr lang="en-US"/>
        </a:p>
      </dgm:t>
    </dgm:pt>
    <dgm:pt modelId="{129F2EA2-2CAA-4724-BB6E-838033282EC7}" type="sibTrans" cxnId="{9636F581-B75C-4410-AA6B-BE1CB901CFBA}">
      <dgm:prSet/>
      <dgm:spPr/>
      <dgm:t>
        <a:bodyPr/>
        <a:lstStyle/>
        <a:p>
          <a:endParaRPr lang="en-US"/>
        </a:p>
      </dgm:t>
    </dgm:pt>
    <dgm:pt modelId="{C2DA5A2F-DF28-44B9-A33B-5FE1BA815841}">
      <dgm:prSet/>
      <dgm:spPr/>
      <dgm:t>
        <a:bodyPr/>
        <a:lstStyle/>
        <a:p>
          <a:r>
            <a:rPr lang="es-MX"/>
            <a:t>SORPRENDE LA VELOCIDAD A LA QUE SE RELIZA EL INTERCAMBIO DE NUTRIENTES Y ELECTROLITOS.</a:t>
          </a:r>
          <a:endParaRPr lang="en-US"/>
        </a:p>
      </dgm:t>
    </dgm:pt>
    <dgm:pt modelId="{47B1767B-A1F7-464B-8295-AAED85E9C640}" type="parTrans" cxnId="{57E9722F-2440-4A5A-B561-0484C41085FB}">
      <dgm:prSet/>
      <dgm:spPr/>
      <dgm:t>
        <a:bodyPr/>
        <a:lstStyle/>
        <a:p>
          <a:endParaRPr lang="en-US"/>
        </a:p>
      </dgm:t>
    </dgm:pt>
    <dgm:pt modelId="{B407E685-F441-4DDF-A7C2-B246D464C01C}" type="sibTrans" cxnId="{57E9722F-2440-4A5A-B561-0484C41085FB}">
      <dgm:prSet/>
      <dgm:spPr/>
      <dgm:t>
        <a:bodyPr/>
        <a:lstStyle/>
        <a:p>
          <a:endParaRPr lang="en-US"/>
        </a:p>
      </dgm:t>
    </dgm:pt>
    <dgm:pt modelId="{85CC44AF-46D5-499E-83AE-57EC205296C7}" type="pres">
      <dgm:prSet presAssocID="{C9D4EBAE-B2AD-4EEE-9539-B6CA95621DE5}" presName="vert0" presStyleCnt="0">
        <dgm:presLayoutVars>
          <dgm:dir/>
          <dgm:animOne val="branch"/>
          <dgm:animLvl val="lvl"/>
        </dgm:presLayoutVars>
      </dgm:prSet>
      <dgm:spPr/>
    </dgm:pt>
    <dgm:pt modelId="{E0139BD4-E7B5-43F6-9114-B057AE787153}" type="pres">
      <dgm:prSet presAssocID="{C786E808-B902-41B2-BC22-653EC3EA2CD1}" presName="thickLine" presStyleLbl="alignNode1" presStyleIdx="0" presStyleCnt="5"/>
      <dgm:spPr/>
    </dgm:pt>
    <dgm:pt modelId="{F0B9DCED-6A5C-4E81-8A69-7DB418F3AC11}" type="pres">
      <dgm:prSet presAssocID="{C786E808-B902-41B2-BC22-653EC3EA2CD1}" presName="horz1" presStyleCnt="0"/>
      <dgm:spPr/>
    </dgm:pt>
    <dgm:pt modelId="{B6DD8981-B341-4CA1-8489-621B4CD09E38}" type="pres">
      <dgm:prSet presAssocID="{C786E808-B902-41B2-BC22-653EC3EA2CD1}" presName="tx1" presStyleLbl="revTx" presStyleIdx="0" presStyleCnt="5"/>
      <dgm:spPr/>
    </dgm:pt>
    <dgm:pt modelId="{F4933896-716B-4A48-801E-3F2EFFA6EC33}" type="pres">
      <dgm:prSet presAssocID="{C786E808-B902-41B2-BC22-653EC3EA2CD1}" presName="vert1" presStyleCnt="0"/>
      <dgm:spPr/>
    </dgm:pt>
    <dgm:pt modelId="{A5E82DCA-D38F-4C0E-A256-7397E1DAF804}" type="pres">
      <dgm:prSet presAssocID="{1E602B31-CC81-405C-9167-1F87C73600F9}" presName="thickLine" presStyleLbl="alignNode1" presStyleIdx="1" presStyleCnt="5"/>
      <dgm:spPr/>
    </dgm:pt>
    <dgm:pt modelId="{077FCAF6-3D83-47DA-BDF9-7C56D663F068}" type="pres">
      <dgm:prSet presAssocID="{1E602B31-CC81-405C-9167-1F87C73600F9}" presName="horz1" presStyleCnt="0"/>
      <dgm:spPr/>
    </dgm:pt>
    <dgm:pt modelId="{CF5696A0-C599-4FED-AFE6-A1ED9F39B3C6}" type="pres">
      <dgm:prSet presAssocID="{1E602B31-CC81-405C-9167-1F87C73600F9}" presName="tx1" presStyleLbl="revTx" presStyleIdx="1" presStyleCnt="5"/>
      <dgm:spPr/>
    </dgm:pt>
    <dgm:pt modelId="{898B747E-A4DB-40CA-8175-E0120E636A8B}" type="pres">
      <dgm:prSet presAssocID="{1E602B31-CC81-405C-9167-1F87C73600F9}" presName="vert1" presStyleCnt="0"/>
      <dgm:spPr/>
    </dgm:pt>
    <dgm:pt modelId="{2E9DAFD9-06FE-46C3-837E-A8A412778478}" type="pres">
      <dgm:prSet presAssocID="{46F1C02E-A010-4043-B86C-4005B7220B51}" presName="thickLine" presStyleLbl="alignNode1" presStyleIdx="2" presStyleCnt="5"/>
      <dgm:spPr/>
    </dgm:pt>
    <dgm:pt modelId="{455DB9AB-941E-4A2F-B901-150492F7D323}" type="pres">
      <dgm:prSet presAssocID="{46F1C02E-A010-4043-B86C-4005B7220B51}" presName="horz1" presStyleCnt="0"/>
      <dgm:spPr/>
    </dgm:pt>
    <dgm:pt modelId="{155283A7-218B-4FC0-869B-7333EBBFD8D1}" type="pres">
      <dgm:prSet presAssocID="{46F1C02E-A010-4043-B86C-4005B7220B51}" presName="tx1" presStyleLbl="revTx" presStyleIdx="2" presStyleCnt="5"/>
      <dgm:spPr/>
    </dgm:pt>
    <dgm:pt modelId="{D5A45542-FE8E-462A-8ED7-4C8A0C5AB72B}" type="pres">
      <dgm:prSet presAssocID="{46F1C02E-A010-4043-B86C-4005B7220B51}" presName="vert1" presStyleCnt="0"/>
      <dgm:spPr/>
    </dgm:pt>
    <dgm:pt modelId="{062BEE50-4590-456E-AC11-AFE892671545}" type="pres">
      <dgm:prSet presAssocID="{81831666-AF89-497F-B875-175110121423}" presName="thickLine" presStyleLbl="alignNode1" presStyleIdx="3" presStyleCnt="5"/>
      <dgm:spPr/>
    </dgm:pt>
    <dgm:pt modelId="{86A6CE27-51CE-4AD1-A01C-836BBD4F302E}" type="pres">
      <dgm:prSet presAssocID="{81831666-AF89-497F-B875-175110121423}" presName="horz1" presStyleCnt="0"/>
      <dgm:spPr/>
    </dgm:pt>
    <dgm:pt modelId="{93F10280-36A6-4B53-8900-05F3DEC9D3C4}" type="pres">
      <dgm:prSet presAssocID="{81831666-AF89-497F-B875-175110121423}" presName="tx1" presStyleLbl="revTx" presStyleIdx="3" presStyleCnt="5"/>
      <dgm:spPr/>
    </dgm:pt>
    <dgm:pt modelId="{E0D24A73-514D-4A53-BC59-531863B6307E}" type="pres">
      <dgm:prSet presAssocID="{81831666-AF89-497F-B875-175110121423}" presName="vert1" presStyleCnt="0"/>
      <dgm:spPr/>
    </dgm:pt>
    <dgm:pt modelId="{07577A3C-4EF6-454B-8C4F-94F5F25037EE}" type="pres">
      <dgm:prSet presAssocID="{C2DA5A2F-DF28-44B9-A33B-5FE1BA815841}" presName="thickLine" presStyleLbl="alignNode1" presStyleIdx="4" presStyleCnt="5"/>
      <dgm:spPr/>
    </dgm:pt>
    <dgm:pt modelId="{70010D5B-EB5B-4D0D-97C1-C6FE6FB6DFF9}" type="pres">
      <dgm:prSet presAssocID="{C2DA5A2F-DF28-44B9-A33B-5FE1BA815841}" presName="horz1" presStyleCnt="0"/>
      <dgm:spPr/>
    </dgm:pt>
    <dgm:pt modelId="{F56D5417-33F8-464C-BAA5-2CE040F0216C}" type="pres">
      <dgm:prSet presAssocID="{C2DA5A2F-DF28-44B9-A33B-5FE1BA815841}" presName="tx1" presStyleLbl="revTx" presStyleIdx="4" presStyleCnt="5"/>
      <dgm:spPr/>
    </dgm:pt>
    <dgm:pt modelId="{845E61B2-0721-4037-B726-B6035E6E994B}" type="pres">
      <dgm:prSet presAssocID="{C2DA5A2F-DF28-44B9-A33B-5FE1BA815841}" presName="vert1" presStyleCnt="0"/>
      <dgm:spPr/>
    </dgm:pt>
  </dgm:ptLst>
  <dgm:cxnLst>
    <dgm:cxn modelId="{B0D7C417-654E-4149-B2A9-35DCB4BC55E2}" type="presOf" srcId="{C786E808-B902-41B2-BC22-653EC3EA2CD1}" destId="{B6DD8981-B341-4CA1-8489-621B4CD09E38}" srcOrd="0" destOrd="0" presId="urn:microsoft.com/office/officeart/2008/layout/LinedList"/>
    <dgm:cxn modelId="{57E9722F-2440-4A5A-B561-0484C41085FB}" srcId="{C9D4EBAE-B2AD-4EEE-9539-B6CA95621DE5}" destId="{C2DA5A2F-DF28-44B9-A33B-5FE1BA815841}" srcOrd="4" destOrd="0" parTransId="{47B1767B-A1F7-464B-8295-AAED85E9C640}" sibTransId="{B407E685-F441-4DDF-A7C2-B246D464C01C}"/>
    <dgm:cxn modelId="{0833223C-DEAA-48E2-A7B8-057F74AFF4D9}" type="presOf" srcId="{C9D4EBAE-B2AD-4EEE-9539-B6CA95621DE5}" destId="{85CC44AF-46D5-499E-83AE-57EC205296C7}" srcOrd="0" destOrd="0" presId="urn:microsoft.com/office/officeart/2008/layout/LinedList"/>
    <dgm:cxn modelId="{D018F15C-1979-4864-90F3-8A04535EE7BF}" srcId="{C9D4EBAE-B2AD-4EEE-9539-B6CA95621DE5}" destId="{C786E808-B902-41B2-BC22-653EC3EA2CD1}" srcOrd="0" destOrd="0" parTransId="{B22F080A-1664-48EA-82BB-E9E0519A8AB5}" sibTransId="{A8BC31B1-4EA9-4609-B297-21527FF2E60B}"/>
    <dgm:cxn modelId="{00F2967E-DE84-4B00-B1D2-B3EB36F08AEF}" srcId="{C9D4EBAE-B2AD-4EEE-9539-B6CA95621DE5}" destId="{46F1C02E-A010-4043-B86C-4005B7220B51}" srcOrd="2" destOrd="0" parTransId="{ABDDF251-56D4-48CC-AB4A-0C5F3EC17A7C}" sibTransId="{C8664F42-9DBF-4BCD-983F-3A914F5CC280}"/>
    <dgm:cxn modelId="{9636F581-B75C-4410-AA6B-BE1CB901CFBA}" srcId="{C9D4EBAE-B2AD-4EEE-9539-B6CA95621DE5}" destId="{81831666-AF89-497F-B875-175110121423}" srcOrd="3" destOrd="0" parTransId="{FEB1BED6-00A5-4CD1-A16E-B643A7E007A5}" sibTransId="{129F2EA2-2CAA-4724-BB6E-838033282EC7}"/>
    <dgm:cxn modelId="{5B6987A5-18C8-4E8F-A0D1-5AC674A42A9B}" type="presOf" srcId="{81831666-AF89-497F-B875-175110121423}" destId="{93F10280-36A6-4B53-8900-05F3DEC9D3C4}" srcOrd="0" destOrd="0" presId="urn:microsoft.com/office/officeart/2008/layout/LinedList"/>
    <dgm:cxn modelId="{63863AAD-0D44-4230-883F-090E00909C97}" type="presOf" srcId="{C2DA5A2F-DF28-44B9-A33B-5FE1BA815841}" destId="{F56D5417-33F8-464C-BAA5-2CE040F0216C}" srcOrd="0" destOrd="0" presId="urn:microsoft.com/office/officeart/2008/layout/LinedList"/>
    <dgm:cxn modelId="{6AA45CB5-8399-4FF8-AB6C-ABC539588AA5}" srcId="{C9D4EBAE-B2AD-4EEE-9539-B6CA95621DE5}" destId="{1E602B31-CC81-405C-9167-1F87C73600F9}" srcOrd="1" destOrd="0" parTransId="{E3148E27-9658-40C7-98F6-8478389422D3}" sibTransId="{10C7CF8B-36B4-42A5-9917-C3E079259304}"/>
    <dgm:cxn modelId="{F29305D7-5853-4315-BE5F-7FC16C990A4D}" type="presOf" srcId="{1E602B31-CC81-405C-9167-1F87C73600F9}" destId="{CF5696A0-C599-4FED-AFE6-A1ED9F39B3C6}" srcOrd="0" destOrd="0" presId="urn:microsoft.com/office/officeart/2008/layout/LinedList"/>
    <dgm:cxn modelId="{989C89F7-66AD-4797-83FB-EF5F268689E1}" type="presOf" srcId="{46F1C02E-A010-4043-B86C-4005B7220B51}" destId="{155283A7-218B-4FC0-869B-7333EBBFD8D1}" srcOrd="0" destOrd="0" presId="urn:microsoft.com/office/officeart/2008/layout/LinedList"/>
    <dgm:cxn modelId="{BDCE6D3A-E842-426D-B637-C45754C9FE22}" type="presParOf" srcId="{85CC44AF-46D5-499E-83AE-57EC205296C7}" destId="{E0139BD4-E7B5-43F6-9114-B057AE787153}" srcOrd="0" destOrd="0" presId="urn:microsoft.com/office/officeart/2008/layout/LinedList"/>
    <dgm:cxn modelId="{B8985368-5255-4534-AAB0-AA132BB8EAAE}" type="presParOf" srcId="{85CC44AF-46D5-499E-83AE-57EC205296C7}" destId="{F0B9DCED-6A5C-4E81-8A69-7DB418F3AC11}" srcOrd="1" destOrd="0" presId="urn:microsoft.com/office/officeart/2008/layout/LinedList"/>
    <dgm:cxn modelId="{D0C5A47E-801C-4052-BE74-4F4ECA61206D}" type="presParOf" srcId="{F0B9DCED-6A5C-4E81-8A69-7DB418F3AC11}" destId="{B6DD8981-B341-4CA1-8489-621B4CD09E38}" srcOrd="0" destOrd="0" presId="urn:microsoft.com/office/officeart/2008/layout/LinedList"/>
    <dgm:cxn modelId="{72649D1C-5952-4376-9E3C-35D90F6B05C8}" type="presParOf" srcId="{F0B9DCED-6A5C-4E81-8A69-7DB418F3AC11}" destId="{F4933896-716B-4A48-801E-3F2EFFA6EC33}" srcOrd="1" destOrd="0" presId="urn:microsoft.com/office/officeart/2008/layout/LinedList"/>
    <dgm:cxn modelId="{F34A506E-7A42-43FA-9034-22221348C3B4}" type="presParOf" srcId="{85CC44AF-46D5-499E-83AE-57EC205296C7}" destId="{A5E82DCA-D38F-4C0E-A256-7397E1DAF804}" srcOrd="2" destOrd="0" presId="urn:microsoft.com/office/officeart/2008/layout/LinedList"/>
    <dgm:cxn modelId="{ACD1C03A-473A-425C-A3FD-7E236748A5F8}" type="presParOf" srcId="{85CC44AF-46D5-499E-83AE-57EC205296C7}" destId="{077FCAF6-3D83-47DA-BDF9-7C56D663F068}" srcOrd="3" destOrd="0" presId="urn:microsoft.com/office/officeart/2008/layout/LinedList"/>
    <dgm:cxn modelId="{F9555F4D-00E2-4A7C-9BA5-CE8ECA22FEFF}" type="presParOf" srcId="{077FCAF6-3D83-47DA-BDF9-7C56D663F068}" destId="{CF5696A0-C599-4FED-AFE6-A1ED9F39B3C6}" srcOrd="0" destOrd="0" presId="urn:microsoft.com/office/officeart/2008/layout/LinedList"/>
    <dgm:cxn modelId="{A0A257FC-7697-4B38-99A4-F7F8E2AA39B7}" type="presParOf" srcId="{077FCAF6-3D83-47DA-BDF9-7C56D663F068}" destId="{898B747E-A4DB-40CA-8175-E0120E636A8B}" srcOrd="1" destOrd="0" presId="urn:microsoft.com/office/officeart/2008/layout/LinedList"/>
    <dgm:cxn modelId="{566B58F2-BE8D-4260-8294-0492E50C96F9}" type="presParOf" srcId="{85CC44AF-46D5-499E-83AE-57EC205296C7}" destId="{2E9DAFD9-06FE-46C3-837E-A8A412778478}" srcOrd="4" destOrd="0" presId="urn:microsoft.com/office/officeart/2008/layout/LinedList"/>
    <dgm:cxn modelId="{41464B19-3587-4B14-961D-9AC476D709DC}" type="presParOf" srcId="{85CC44AF-46D5-499E-83AE-57EC205296C7}" destId="{455DB9AB-941E-4A2F-B901-150492F7D323}" srcOrd="5" destOrd="0" presId="urn:microsoft.com/office/officeart/2008/layout/LinedList"/>
    <dgm:cxn modelId="{7609F535-87DA-4A1F-8826-32962C661B4E}" type="presParOf" srcId="{455DB9AB-941E-4A2F-B901-150492F7D323}" destId="{155283A7-218B-4FC0-869B-7333EBBFD8D1}" srcOrd="0" destOrd="0" presId="urn:microsoft.com/office/officeart/2008/layout/LinedList"/>
    <dgm:cxn modelId="{83C5904B-6639-4DD0-ABA8-99E214D691BE}" type="presParOf" srcId="{455DB9AB-941E-4A2F-B901-150492F7D323}" destId="{D5A45542-FE8E-462A-8ED7-4C8A0C5AB72B}" srcOrd="1" destOrd="0" presId="urn:microsoft.com/office/officeart/2008/layout/LinedList"/>
    <dgm:cxn modelId="{146D138A-06D1-4100-BA75-3191261656A9}" type="presParOf" srcId="{85CC44AF-46D5-499E-83AE-57EC205296C7}" destId="{062BEE50-4590-456E-AC11-AFE892671545}" srcOrd="6" destOrd="0" presId="urn:microsoft.com/office/officeart/2008/layout/LinedList"/>
    <dgm:cxn modelId="{1C8C2581-9D73-4C75-8229-C75D5C6D0DCD}" type="presParOf" srcId="{85CC44AF-46D5-499E-83AE-57EC205296C7}" destId="{86A6CE27-51CE-4AD1-A01C-836BBD4F302E}" srcOrd="7" destOrd="0" presId="urn:microsoft.com/office/officeart/2008/layout/LinedList"/>
    <dgm:cxn modelId="{E4B20790-A4BF-4846-8843-02D0C535B05E}" type="presParOf" srcId="{86A6CE27-51CE-4AD1-A01C-836BBD4F302E}" destId="{93F10280-36A6-4B53-8900-05F3DEC9D3C4}" srcOrd="0" destOrd="0" presId="urn:microsoft.com/office/officeart/2008/layout/LinedList"/>
    <dgm:cxn modelId="{4642BD0F-3B6E-427E-9091-5CE5E8DABB7F}" type="presParOf" srcId="{86A6CE27-51CE-4AD1-A01C-836BBD4F302E}" destId="{E0D24A73-514D-4A53-BC59-531863B6307E}" srcOrd="1" destOrd="0" presId="urn:microsoft.com/office/officeart/2008/layout/LinedList"/>
    <dgm:cxn modelId="{44F5453D-5F65-4948-BA44-2E1C95E01644}" type="presParOf" srcId="{85CC44AF-46D5-499E-83AE-57EC205296C7}" destId="{07577A3C-4EF6-454B-8C4F-94F5F25037EE}" srcOrd="8" destOrd="0" presId="urn:microsoft.com/office/officeart/2008/layout/LinedList"/>
    <dgm:cxn modelId="{C7FB5052-BAFE-460E-A0DD-8114E51FE4BF}" type="presParOf" srcId="{85CC44AF-46D5-499E-83AE-57EC205296C7}" destId="{70010D5B-EB5B-4D0D-97C1-C6FE6FB6DFF9}" srcOrd="9" destOrd="0" presId="urn:microsoft.com/office/officeart/2008/layout/LinedList"/>
    <dgm:cxn modelId="{ABF88574-AB24-4EF9-A2DD-1FC508497603}" type="presParOf" srcId="{70010D5B-EB5B-4D0D-97C1-C6FE6FB6DFF9}" destId="{F56D5417-33F8-464C-BAA5-2CE040F0216C}" srcOrd="0" destOrd="0" presId="urn:microsoft.com/office/officeart/2008/layout/LinedList"/>
    <dgm:cxn modelId="{87A3E851-9635-4F76-A3E5-EC10C664DF99}" type="presParOf" srcId="{70010D5B-EB5B-4D0D-97C1-C6FE6FB6DFF9}" destId="{845E61B2-0721-4037-B726-B6035E6E994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D0BDD-22D5-4647-A7E2-462275CA6359}">
      <dsp:nvSpPr>
        <dsp:cNvPr id="0" name=""/>
        <dsp:cNvSpPr/>
      </dsp:nvSpPr>
      <dsp:spPr>
        <a:xfrm>
          <a:off x="0" y="0"/>
          <a:ext cx="6692748" cy="0"/>
        </a:xfrm>
        <a:prstGeom prst="lin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143700F-96E7-4B32-ADD3-0A4AFEAADE64}">
      <dsp:nvSpPr>
        <dsp:cNvPr id="0" name=""/>
        <dsp:cNvSpPr/>
      </dsp:nvSpPr>
      <dsp:spPr>
        <a:xfrm>
          <a:off x="0" y="0"/>
          <a:ext cx="6692748" cy="1063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MX" sz="2300" kern="1200" dirty="0"/>
            <a:t>Transporte de nutrientes a los tejidos</a:t>
          </a:r>
          <a:endParaRPr lang="en-US" sz="2300" kern="1200" dirty="0"/>
        </a:p>
      </dsp:txBody>
      <dsp:txXfrm>
        <a:off x="0" y="0"/>
        <a:ext cx="6692748" cy="1063755"/>
      </dsp:txXfrm>
    </dsp:sp>
    <dsp:sp modelId="{C2B18DAC-4A4A-43A7-8005-D2ECD9C530DA}">
      <dsp:nvSpPr>
        <dsp:cNvPr id="0" name=""/>
        <dsp:cNvSpPr/>
      </dsp:nvSpPr>
      <dsp:spPr>
        <a:xfrm>
          <a:off x="0" y="1063755"/>
          <a:ext cx="6692748" cy="0"/>
        </a:xfrm>
        <a:prstGeom prst="line">
          <a:avLst/>
        </a:prstGeom>
        <a:gradFill rotWithShape="0">
          <a:gsLst>
            <a:gs pos="0">
              <a:schemeClr val="accent2">
                <a:hueOff val="462804"/>
                <a:satOff val="-25119"/>
                <a:lumOff val="-1503"/>
                <a:alphaOff val="0"/>
                <a:tint val="94000"/>
                <a:satMod val="105000"/>
                <a:lumMod val="102000"/>
              </a:schemeClr>
            </a:gs>
            <a:gs pos="100000">
              <a:schemeClr val="accent2">
                <a:hueOff val="462804"/>
                <a:satOff val="-25119"/>
                <a:lumOff val="-1503"/>
                <a:alphaOff val="0"/>
                <a:shade val="74000"/>
                <a:satMod val="128000"/>
                <a:lumMod val="100000"/>
              </a:schemeClr>
            </a:gs>
          </a:gsLst>
          <a:lin ang="5400000" scaled="0"/>
        </a:gradFill>
        <a:ln w="9525" cap="flat" cmpd="sng" algn="ctr">
          <a:solidFill>
            <a:schemeClr val="accent2">
              <a:hueOff val="462804"/>
              <a:satOff val="-25119"/>
              <a:lumOff val="-1503"/>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F977AC2-52DA-42B1-B293-AD5ADB387B5B}">
      <dsp:nvSpPr>
        <dsp:cNvPr id="0" name=""/>
        <dsp:cNvSpPr/>
      </dsp:nvSpPr>
      <dsp:spPr>
        <a:xfrm>
          <a:off x="0" y="1063755"/>
          <a:ext cx="6692748" cy="1063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MX" sz="2300" kern="1200"/>
            <a:t>Transporte de productos de desecho</a:t>
          </a:r>
          <a:endParaRPr lang="en-US" sz="2300" kern="1200"/>
        </a:p>
      </dsp:txBody>
      <dsp:txXfrm>
        <a:off x="0" y="1063755"/>
        <a:ext cx="6692748" cy="1063755"/>
      </dsp:txXfrm>
    </dsp:sp>
    <dsp:sp modelId="{421E846E-E4B3-457B-A80E-8D7228874D8C}">
      <dsp:nvSpPr>
        <dsp:cNvPr id="0" name=""/>
        <dsp:cNvSpPr/>
      </dsp:nvSpPr>
      <dsp:spPr>
        <a:xfrm>
          <a:off x="0" y="2127511"/>
          <a:ext cx="6692748" cy="0"/>
        </a:xfrm>
        <a:prstGeom prst="line">
          <a:avLst/>
        </a:prstGeom>
        <a:gradFill rotWithShape="0">
          <a:gsLst>
            <a:gs pos="0">
              <a:schemeClr val="accent2">
                <a:hueOff val="925609"/>
                <a:satOff val="-50238"/>
                <a:lumOff val="-3006"/>
                <a:alphaOff val="0"/>
                <a:tint val="94000"/>
                <a:satMod val="105000"/>
                <a:lumMod val="102000"/>
              </a:schemeClr>
            </a:gs>
            <a:gs pos="100000">
              <a:schemeClr val="accent2">
                <a:hueOff val="925609"/>
                <a:satOff val="-50238"/>
                <a:lumOff val="-3006"/>
                <a:alphaOff val="0"/>
                <a:shade val="74000"/>
                <a:satMod val="128000"/>
                <a:lumMod val="100000"/>
              </a:schemeClr>
            </a:gs>
          </a:gsLst>
          <a:lin ang="5400000" scaled="0"/>
        </a:gradFill>
        <a:ln w="9525" cap="flat" cmpd="sng" algn="ctr">
          <a:solidFill>
            <a:schemeClr val="accent2">
              <a:hueOff val="925609"/>
              <a:satOff val="-50238"/>
              <a:lumOff val="-300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FEFC868-CA34-4DE7-B7B9-A0F58A62892F}">
      <dsp:nvSpPr>
        <dsp:cNvPr id="0" name=""/>
        <dsp:cNvSpPr/>
      </dsp:nvSpPr>
      <dsp:spPr>
        <a:xfrm>
          <a:off x="0" y="2127511"/>
          <a:ext cx="6692748" cy="1063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MX" sz="2300" kern="1200"/>
            <a:t>Transporte de hormonas</a:t>
          </a:r>
          <a:endParaRPr lang="en-US" sz="2300" kern="1200"/>
        </a:p>
      </dsp:txBody>
      <dsp:txXfrm>
        <a:off x="0" y="2127511"/>
        <a:ext cx="6692748" cy="1063755"/>
      </dsp:txXfrm>
    </dsp:sp>
    <dsp:sp modelId="{6D75E03D-1D83-4DF8-B696-665B10849AC3}">
      <dsp:nvSpPr>
        <dsp:cNvPr id="0" name=""/>
        <dsp:cNvSpPr/>
      </dsp:nvSpPr>
      <dsp:spPr>
        <a:xfrm>
          <a:off x="0" y="3191267"/>
          <a:ext cx="6692748" cy="0"/>
        </a:xfrm>
        <a:prstGeom prst="line">
          <a:avLst/>
        </a:prstGeom>
        <a:gradFill rotWithShape="0">
          <a:gsLst>
            <a:gs pos="0">
              <a:schemeClr val="accent2">
                <a:hueOff val="1388413"/>
                <a:satOff val="-75357"/>
                <a:lumOff val="-4509"/>
                <a:alphaOff val="0"/>
                <a:tint val="94000"/>
                <a:satMod val="105000"/>
                <a:lumMod val="102000"/>
              </a:schemeClr>
            </a:gs>
            <a:gs pos="100000">
              <a:schemeClr val="accent2">
                <a:hueOff val="1388413"/>
                <a:satOff val="-75357"/>
                <a:lumOff val="-4509"/>
                <a:alphaOff val="0"/>
                <a:shade val="74000"/>
                <a:satMod val="128000"/>
                <a:lumMod val="100000"/>
              </a:schemeClr>
            </a:gs>
          </a:gsLst>
          <a:lin ang="5400000" scaled="0"/>
        </a:gradFill>
        <a:ln w="9525" cap="flat" cmpd="sng" algn="ctr">
          <a:solidFill>
            <a:schemeClr val="accent2">
              <a:hueOff val="1388413"/>
              <a:satOff val="-75357"/>
              <a:lumOff val="-4509"/>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FA7D92F-69D6-4476-B3AC-F54E4A348991}">
      <dsp:nvSpPr>
        <dsp:cNvPr id="0" name=""/>
        <dsp:cNvSpPr/>
      </dsp:nvSpPr>
      <dsp:spPr>
        <a:xfrm>
          <a:off x="0" y="3191267"/>
          <a:ext cx="6692748" cy="1063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MX" sz="2300" kern="1200"/>
            <a:t>Mantener un entorno adecuado de todos los líquidos corporales, necesarios para el buen funcionamiento celular</a:t>
          </a:r>
          <a:endParaRPr lang="en-US" sz="2300" kern="1200"/>
        </a:p>
      </dsp:txBody>
      <dsp:txXfrm>
        <a:off x="0" y="3191267"/>
        <a:ext cx="6692748" cy="10637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77062-84A7-4659-A25A-5F1B847C9301}">
      <dsp:nvSpPr>
        <dsp:cNvPr id="0" name=""/>
        <dsp:cNvSpPr/>
      </dsp:nvSpPr>
      <dsp:spPr>
        <a:xfrm>
          <a:off x="0" y="2077"/>
          <a:ext cx="6692748" cy="0"/>
        </a:xfrm>
        <a:prstGeom prst="lin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D0392C3-427F-438D-9AEA-FA3D2E446498}">
      <dsp:nvSpPr>
        <dsp:cNvPr id="0" name=""/>
        <dsp:cNvSpPr/>
      </dsp:nvSpPr>
      <dsp:spPr>
        <a:xfrm>
          <a:off x="0" y="2077"/>
          <a:ext cx="6692748" cy="141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kern="1200"/>
            <a:t>CONTROL DE LA VELOCIDAD DE FLUJO Y COMO ESTE PUEDE SER IMPORTANTE PARA FUNCIONES ESPECÍFICAS DE LOS ÓRGANOS COMO EL RIÑÓN</a:t>
          </a:r>
          <a:endParaRPr lang="en-US" sz="2400" kern="1200"/>
        </a:p>
      </dsp:txBody>
      <dsp:txXfrm>
        <a:off x="0" y="2077"/>
        <a:ext cx="6692748" cy="1416956"/>
      </dsp:txXfrm>
    </dsp:sp>
    <dsp:sp modelId="{D81A7585-D6CF-477B-B603-250B847652C2}">
      <dsp:nvSpPr>
        <dsp:cNvPr id="0" name=""/>
        <dsp:cNvSpPr/>
      </dsp:nvSpPr>
      <dsp:spPr>
        <a:xfrm>
          <a:off x="0" y="1419033"/>
          <a:ext cx="6692748" cy="0"/>
        </a:xfrm>
        <a:prstGeom prst="line">
          <a:avLst/>
        </a:prstGeom>
        <a:gradFill rotWithShape="0">
          <a:gsLst>
            <a:gs pos="0">
              <a:schemeClr val="accent2">
                <a:hueOff val="694207"/>
                <a:satOff val="-37678"/>
                <a:lumOff val="-2255"/>
                <a:alphaOff val="0"/>
                <a:tint val="94000"/>
                <a:satMod val="105000"/>
                <a:lumMod val="102000"/>
              </a:schemeClr>
            </a:gs>
            <a:gs pos="100000">
              <a:schemeClr val="accent2">
                <a:hueOff val="694207"/>
                <a:satOff val="-37678"/>
                <a:lumOff val="-2255"/>
                <a:alphaOff val="0"/>
                <a:shade val="74000"/>
                <a:satMod val="128000"/>
                <a:lumMod val="100000"/>
              </a:schemeClr>
            </a:gs>
          </a:gsLst>
          <a:lin ang="5400000" scaled="0"/>
        </a:gradFill>
        <a:ln w="9525" cap="flat" cmpd="sng" algn="ctr">
          <a:solidFill>
            <a:schemeClr val="accent2">
              <a:hueOff val="694207"/>
              <a:satOff val="-37678"/>
              <a:lumOff val="-2255"/>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16C1789-4B32-481B-8719-A3CE6E4ED505}">
      <dsp:nvSpPr>
        <dsp:cNvPr id="0" name=""/>
        <dsp:cNvSpPr/>
      </dsp:nvSpPr>
      <dsp:spPr>
        <a:xfrm>
          <a:off x="0" y="1419033"/>
          <a:ext cx="6692748" cy="141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kern="1200"/>
            <a:t>CONTROL DEL CORAZÓN Y VASOS SANGUÍNEOS, GASTO CARDÍACO Y PRESIÓN SANGUÍNEA NECESARIA, PARA GARANTIZAR EL FLUJO SANGUÍNEO</a:t>
          </a:r>
          <a:endParaRPr lang="en-US" sz="2400" kern="1200"/>
        </a:p>
      </dsp:txBody>
      <dsp:txXfrm>
        <a:off x="0" y="1419033"/>
        <a:ext cx="6692748" cy="1416956"/>
      </dsp:txXfrm>
    </dsp:sp>
    <dsp:sp modelId="{AEA3307A-DE77-47F8-83D5-C49B2734FDFE}">
      <dsp:nvSpPr>
        <dsp:cNvPr id="0" name=""/>
        <dsp:cNvSpPr/>
      </dsp:nvSpPr>
      <dsp:spPr>
        <a:xfrm>
          <a:off x="0" y="2835990"/>
          <a:ext cx="6692748" cy="0"/>
        </a:xfrm>
        <a:prstGeom prst="line">
          <a:avLst/>
        </a:prstGeom>
        <a:gradFill rotWithShape="0">
          <a:gsLst>
            <a:gs pos="0">
              <a:schemeClr val="accent2">
                <a:hueOff val="1388413"/>
                <a:satOff val="-75357"/>
                <a:lumOff val="-4509"/>
                <a:alphaOff val="0"/>
                <a:tint val="94000"/>
                <a:satMod val="105000"/>
                <a:lumMod val="102000"/>
              </a:schemeClr>
            </a:gs>
            <a:gs pos="100000">
              <a:schemeClr val="accent2">
                <a:hueOff val="1388413"/>
                <a:satOff val="-75357"/>
                <a:lumOff val="-4509"/>
                <a:alphaOff val="0"/>
                <a:shade val="74000"/>
                <a:satMod val="128000"/>
                <a:lumMod val="100000"/>
              </a:schemeClr>
            </a:gs>
          </a:gsLst>
          <a:lin ang="5400000" scaled="0"/>
        </a:gradFill>
        <a:ln w="9525" cap="flat" cmpd="sng" algn="ctr">
          <a:solidFill>
            <a:schemeClr val="accent2">
              <a:hueOff val="1388413"/>
              <a:satOff val="-75357"/>
              <a:lumOff val="-4509"/>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D268D0C-FE44-4317-846B-425877BD6A6C}">
      <dsp:nvSpPr>
        <dsp:cNvPr id="0" name=""/>
        <dsp:cNvSpPr/>
      </dsp:nvSpPr>
      <dsp:spPr>
        <a:xfrm>
          <a:off x="0" y="2835990"/>
          <a:ext cx="6692748" cy="141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kern="1200"/>
            <a:t>MECANISMOS DE CONTROL DEL FLUJO Y PRESIÓN ARTERIAL</a:t>
          </a:r>
          <a:endParaRPr lang="en-US" sz="2400" kern="1200"/>
        </a:p>
      </dsp:txBody>
      <dsp:txXfrm>
        <a:off x="0" y="2835990"/>
        <a:ext cx="6692748" cy="14169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990D4-5F6C-458D-BF4E-3853F8C59C1C}">
      <dsp:nvSpPr>
        <dsp:cNvPr id="0" name=""/>
        <dsp:cNvSpPr/>
      </dsp:nvSpPr>
      <dsp:spPr>
        <a:xfrm>
          <a:off x="6287" y="1368"/>
          <a:ext cx="4240038" cy="2692424"/>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62007A7-2963-4F20-B3AD-12D2239DC506}">
      <dsp:nvSpPr>
        <dsp:cNvPr id="0" name=""/>
        <dsp:cNvSpPr/>
      </dsp:nvSpPr>
      <dsp:spPr>
        <a:xfrm>
          <a:off x="477403" y="448927"/>
          <a:ext cx="4240038" cy="26924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MX" sz="4400" kern="1200"/>
            <a:t>84 % EN LA CIRCULACIÓN SISTÉMICA</a:t>
          </a:r>
          <a:endParaRPr lang="en-US" sz="4400" kern="1200"/>
        </a:p>
      </dsp:txBody>
      <dsp:txXfrm>
        <a:off x="556261" y="527785"/>
        <a:ext cx="4082322" cy="2534708"/>
      </dsp:txXfrm>
    </dsp:sp>
    <dsp:sp modelId="{70ADB490-2672-48F3-A856-1D05720CBEC5}">
      <dsp:nvSpPr>
        <dsp:cNvPr id="0" name=""/>
        <dsp:cNvSpPr/>
      </dsp:nvSpPr>
      <dsp:spPr>
        <a:xfrm>
          <a:off x="5188557" y="1368"/>
          <a:ext cx="4240038" cy="2692424"/>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8BCC91C-AD1F-42CD-93A3-26ADFE234B7A}">
      <dsp:nvSpPr>
        <dsp:cNvPr id="0" name=""/>
        <dsp:cNvSpPr/>
      </dsp:nvSpPr>
      <dsp:spPr>
        <a:xfrm>
          <a:off x="5659673" y="448927"/>
          <a:ext cx="4240038" cy="26924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MX" sz="4400" kern="1200"/>
            <a:t>16 % EN EL CORAZÓN Y CIRCULACIÓN PULMONAR</a:t>
          </a:r>
          <a:endParaRPr lang="en-US" sz="4400" kern="1200"/>
        </a:p>
      </dsp:txBody>
      <dsp:txXfrm>
        <a:off x="5738531" y="527785"/>
        <a:ext cx="4082322" cy="25347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C1FBC-2351-4FC1-BB4F-BA77A18ED35E}">
      <dsp:nvSpPr>
        <dsp:cNvPr id="0" name=""/>
        <dsp:cNvSpPr/>
      </dsp:nvSpPr>
      <dsp:spPr>
        <a:xfrm>
          <a:off x="0" y="0"/>
          <a:ext cx="6692748" cy="0"/>
        </a:xfrm>
        <a:prstGeom prst="lin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C05983B-62F3-4627-9569-58C56B3A3F67}">
      <dsp:nvSpPr>
        <dsp:cNvPr id="0" name=""/>
        <dsp:cNvSpPr/>
      </dsp:nvSpPr>
      <dsp:spPr>
        <a:xfrm>
          <a:off x="0" y="0"/>
          <a:ext cx="6692748" cy="1063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kern="1200"/>
            <a:t>La superficie transversal de las venas es mayor que la de las arterias</a:t>
          </a:r>
          <a:endParaRPr lang="en-US" sz="2400" kern="1200"/>
        </a:p>
      </dsp:txBody>
      <dsp:txXfrm>
        <a:off x="0" y="0"/>
        <a:ext cx="6692748" cy="1063755"/>
      </dsp:txXfrm>
    </dsp:sp>
    <dsp:sp modelId="{EBA04949-2502-4571-AAED-082623CCD304}">
      <dsp:nvSpPr>
        <dsp:cNvPr id="0" name=""/>
        <dsp:cNvSpPr/>
      </dsp:nvSpPr>
      <dsp:spPr>
        <a:xfrm>
          <a:off x="0" y="1063755"/>
          <a:ext cx="6692748" cy="0"/>
        </a:xfrm>
        <a:prstGeom prst="lin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A143DBA-DAE1-4655-914A-F0C67A1D57B2}">
      <dsp:nvSpPr>
        <dsp:cNvPr id="0" name=""/>
        <dsp:cNvSpPr/>
      </dsp:nvSpPr>
      <dsp:spPr>
        <a:xfrm>
          <a:off x="0" y="1063755"/>
          <a:ext cx="6692748" cy="1063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kern="1200"/>
            <a:t>Con una media cuatro veces mayor en las venas y arterias pequeñas</a:t>
          </a:r>
          <a:endParaRPr lang="en-US" sz="2400" kern="1200"/>
        </a:p>
      </dsp:txBody>
      <dsp:txXfrm>
        <a:off x="0" y="1063755"/>
        <a:ext cx="6692748" cy="1063755"/>
      </dsp:txXfrm>
    </dsp:sp>
    <dsp:sp modelId="{D9FF3B66-65D4-4F95-BE36-827C82B1BDA4}">
      <dsp:nvSpPr>
        <dsp:cNvPr id="0" name=""/>
        <dsp:cNvSpPr/>
      </dsp:nvSpPr>
      <dsp:spPr>
        <a:xfrm>
          <a:off x="0" y="2127511"/>
          <a:ext cx="6692748" cy="0"/>
        </a:xfrm>
        <a:prstGeom prst="lin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3A49821-05CA-43C3-84CF-4FDF2D027938}">
      <dsp:nvSpPr>
        <dsp:cNvPr id="0" name=""/>
        <dsp:cNvSpPr/>
      </dsp:nvSpPr>
      <dsp:spPr>
        <a:xfrm>
          <a:off x="0" y="2127511"/>
          <a:ext cx="6692748" cy="1063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kern="1200"/>
            <a:t>Debe pasar la misma cantidad de flujo (F) de sangre por minuto tanto en la parte arterial como la venosa</a:t>
          </a:r>
          <a:endParaRPr lang="en-US" sz="2400" kern="1200"/>
        </a:p>
      </dsp:txBody>
      <dsp:txXfrm>
        <a:off x="0" y="2127511"/>
        <a:ext cx="6692748" cy="1063755"/>
      </dsp:txXfrm>
    </dsp:sp>
    <dsp:sp modelId="{454B35D3-C5A3-45C3-8089-6E6C1438567B}">
      <dsp:nvSpPr>
        <dsp:cNvPr id="0" name=""/>
        <dsp:cNvSpPr/>
      </dsp:nvSpPr>
      <dsp:spPr>
        <a:xfrm>
          <a:off x="0" y="3191267"/>
          <a:ext cx="6692748" cy="0"/>
        </a:xfrm>
        <a:prstGeom prst="lin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2F9A3F8-7037-4687-BD61-FB93A1DD0606}">
      <dsp:nvSpPr>
        <dsp:cNvPr id="0" name=""/>
        <dsp:cNvSpPr/>
      </dsp:nvSpPr>
      <dsp:spPr>
        <a:xfrm>
          <a:off x="0" y="3191267"/>
          <a:ext cx="6692748" cy="1063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MX" sz="2100" kern="1200" dirty="0"/>
            <a:t>La velocidad de flujo (V) es inversamente proporcional a la superficie transversal vascular (A)</a:t>
          </a:r>
        </a:p>
        <a:p>
          <a:pPr marL="0" lvl="0" indent="0" algn="l" defTabSz="933450">
            <a:lnSpc>
              <a:spcPct val="90000"/>
            </a:lnSpc>
            <a:spcBef>
              <a:spcPct val="0"/>
            </a:spcBef>
            <a:spcAft>
              <a:spcPct val="35000"/>
            </a:spcAft>
            <a:buNone/>
          </a:pPr>
          <a:r>
            <a:rPr lang="es-MX" sz="4000" kern="1200" dirty="0"/>
            <a:t>V=F/A</a:t>
          </a:r>
          <a:endParaRPr lang="en-US" sz="4000" kern="1200" dirty="0"/>
        </a:p>
      </dsp:txBody>
      <dsp:txXfrm>
        <a:off x="0" y="3191267"/>
        <a:ext cx="6692748" cy="10637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39BD4-E7B5-43F6-9114-B057AE787153}">
      <dsp:nvSpPr>
        <dsp:cNvPr id="0" name=""/>
        <dsp:cNvSpPr/>
      </dsp:nvSpPr>
      <dsp:spPr>
        <a:xfrm>
          <a:off x="0" y="519"/>
          <a:ext cx="6692748" cy="0"/>
        </a:xfrm>
        <a:prstGeom prst="lin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6DD8981-B341-4CA1-8489-621B4CD09E38}">
      <dsp:nvSpPr>
        <dsp:cNvPr id="0" name=""/>
        <dsp:cNvSpPr/>
      </dsp:nvSpPr>
      <dsp:spPr>
        <a:xfrm>
          <a:off x="0" y="519"/>
          <a:ext cx="6692748" cy="850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kern="1200"/>
            <a:t>VELOCIDAD MEDIA EN LA AORTA:  33 cm/seg.</a:t>
          </a:r>
          <a:endParaRPr lang="en-US" sz="2400" kern="1200"/>
        </a:p>
      </dsp:txBody>
      <dsp:txXfrm>
        <a:off x="0" y="519"/>
        <a:ext cx="6692748" cy="850797"/>
      </dsp:txXfrm>
    </dsp:sp>
    <dsp:sp modelId="{A5E82DCA-D38F-4C0E-A256-7397E1DAF804}">
      <dsp:nvSpPr>
        <dsp:cNvPr id="0" name=""/>
        <dsp:cNvSpPr/>
      </dsp:nvSpPr>
      <dsp:spPr>
        <a:xfrm>
          <a:off x="0" y="851316"/>
          <a:ext cx="6692748" cy="0"/>
        </a:xfrm>
        <a:prstGeom prst="line">
          <a:avLst/>
        </a:prstGeom>
        <a:gradFill rotWithShape="0">
          <a:gsLst>
            <a:gs pos="0">
              <a:schemeClr val="accent2">
                <a:hueOff val="347103"/>
                <a:satOff val="-18839"/>
                <a:lumOff val="-1127"/>
                <a:alphaOff val="0"/>
                <a:tint val="94000"/>
                <a:satMod val="105000"/>
                <a:lumMod val="102000"/>
              </a:schemeClr>
            </a:gs>
            <a:gs pos="100000">
              <a:schemeClr val="accent2">
                <a:hueOff val="347103"/>
                <a:satOff val="-18839"/>
                <a:lumOff val="-1127"/>
                <a:alphaOff val="0"/>
                <a:shade val="74000"/>
                <a:satMod val="128000"/>
                <a:lumMod val="100000"/>
              </a:schemeClr>
            </a:gs>
          </a:gsLst>
          <a:lin ang="5400000" scaled="0"/>
        </a:gradFill>
        <a:ln w="9525" cap="flat" cmpd="sng" algn="ctr">
          <a:solidFill>
            <a:schemeClr val="accent2">
              <a:hueOff val="347103"/>
              <a:satOff val="-18839"/>
              <a:lumOff val="-1127"/>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F5696A0-C599-4FED-AFE6-A1ED9F39B3C6}">
      <dsp:nvSpPr>
        <dsp:cNvPr id="0" name=""/>
        <dsp:cNvSpPr/>
      </dsp:nvSpPr>
      <dsp:spPr>
        <a:xfrm>
          <a:off x="0" y="851316"/>
          <a:ext cx="6692748" cy="850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kern="1200"/>
            <a:t>CAPILARES:                                   0.3 mm/seg.</a:t>
          </a:r>
          <a:endParaRPr lang="en-US" sz="2400" kern="1200"/>
        </a:p>
      </dsp:txBody>
      <dsp:txXfrm>
        <a:off x="0" y="851316"/>
        <a:ext cx="6692748" cy="850797"/>
      </dsp:txXfrm>
    </dsp:sp>
    <dsp:sp modelId="{2E9DAFD9-06FE-46C3-837E-A8A412778478}">
      <dsp:nvSpPr>
        <dsp:cNvPr id="0" name=""/>
        <dsp:cNvSpPr/>
      </dsp:nvSpPr>
      <dsp:spPr>
        <a:xfrm>
          <a:off x="0" y="1702113"/>
          <a:ext cx="6692748" cy="0"/>
        </a:xfrm>
        <a:prstGeom prst="line">
          <a:avLst/>
        </a:prstGeom>
        <a:gradFill rotWithShape="0">
          <a:gsLst>
            <a:gs pos="0">
              <a:schemeClr val="accent2">
                <a:hueOff val="694207"/>
                <a:satOff val="-37678"/>
                <a:lumOff val="-2255"/>
                <a:alphaOff val="0"/>
                <a:tint val="94000"/>
                <a:satMod val="105000"/>
                <a:lumMod val="102000"/>
              </a:schemeClr>
            </a:gs>
            <a:gs pos="100000">
              <a:schemeClr val="accent2">
                <a:hueOff val="694207"/>
                <a:satOff val="-37678"/>
                <a:lumOff val="-2255"/>
                <a:alphaOff val="0"/>
                <a:shade val="74000"/>
                <a:satMod val="128000"/>
                <a:lumMod val="100000"/>
              </a:schemeClr>
            </a:gs>
          </a:gsLst>
          <a:lin ang="5400000" scaled="0"/>
        </a:gradFill>
        <a:ln w="9525" cap="flat" cmpd="sng" algn="ctr">
          <a:solidFill>
            <a:schemeClr val="accent2">
              <a:hueOff val="694207"/>
              <a:satOff val="-37678"/>
              <a:lumOff val="-2255"/>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55283A7-218B-4FC0-869B-7333EBBFD8D1}">
      <dsp:nvSpPr>
        <dsp:cNvPr id="0" name=""/>
        <dsp:cNvSpPr/>
      </dsp:nvSpPr>
      <dsp:spPr>
        <a:xfrm>
          <a:off x="0" y="1702113"/>
          <a:ext cx="6692748" cy="850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kern="1200"/>
            <a:t>LOS CAPILARES SOLO TIENEN UNA LONGITUD DE 0.3 A 1.00 mm</a:t>
          </a:r>
          <a:endParaRPr lang="en-US" sz="2400" kern="1200"/>
        </a:p>
      </dsp:txBody>
      <dsp:txXfrm>
        <a:off x="0" y="1702113"/>
        <a:ext cx="6692748" cy="850797"/>
      </dsp:txXfrm>
    </dsp:sp>
    <dsp:sp modelId="{062BEE50-4590-456E-AC11-AFE892671545}">
      <dsp:nvSpPr>
        <dsp:cNvPr id="0" name=""/>
        <dsp:cNvSpPr/>
      </dsp:nvSpPr>
      <dsp:spPr>
        <a:xfrm>
          <a:off x="0" y="2552910"/>
          <a:ext cx="6692748" cy="0"/>
        </a:xfrm>
        <a:prstGeom prst="line">
          <a:avLst/>
        </a:prstGeom>
        <a:gradFill rotWithShape="0">
          <a:gsLst>
            <a:gs pos="0">
              <a:schemeClr val="accent2">
                <a:hueOff val="1041310"/>
                <a:satOff val="-56518"/>
                <a:lumOff val="-3382"/>
                <a:alphaOff val="0"/>
                <a:tint val="94000"/>
                <a:satMod val="105000"/>
                <a:lumMod val="102000"/>
              </a:schemeClr>
            </a:gs>
            <a:gs pos="100000">
              <a:schemeClr val="accent2">
                <a:hueOff val="1041310"/>
                <a:satOff val="-56518"/>
                <a:lumOff val="-3382"/>
                <a:alphaOff val="0"/>
                <a:shade val="74000"/>
                <a:satMod val="128000"/>
                <a:lumMod val="100000"/>
              </a:schemeClr>
            </a:gs>
          </a:gsLst>
          <a:lin ang="5400000" scaled="0"/>
        </a:gradFill>
        <a:ln w="9525" cap="flat" cmpd="sng" algn="ctr">
          <a:solidFill>
            <a:schemeClr val="accent2">
              <a:hueOff val="1041310"/>
              <a:satOff val="-56518"/>
              <a:lumOff val="-3382"/>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3F10280-36A6-4B53-8900-05F3DEC9D3C4}">
      <dsp:nvSpPr>
        <dsp:cNvPr id="0" name=""/>
        <dsp:cNvSpPr/>
      </dsp:nvSpPr>
      <dsp:spPr>
        <a:xfrm>
          <a:off x="0" y="2552910"/>
          <a:ext cx="6692748" cy="850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kern="1200"/>
            <a:t>LA SANGRE PERMANECE EN LOS CAPILARES SÓLO DE 1 A 3 seg.</a:t>
          </a:r>
          <a:endParaRPr lang="en-US" sz="2400" kern="1200"/>
        </a:p>
      </dsp:txBody>
      <dsp:txXfrm>
        <a:off x="0" y="2552910"/>
        <a:ext cx="6692748" cy="850797"/>
      </dsp:txXfrm>
    </dsp:sp>
    <dsp:sp modelId="{07577A3C-4EF6-454B-8C4F-94F5F25037EE}">
      <dsp:nvSpPr>
        <dsp:cNvPr id="0" name=""/>
        <dsp:cNvSpPr/>
      </dsp:nvSpPr>
      <dsp:spPr>
        <a:xfrm>
          <a:off x="0" y="3403707"/>
          <a:ext cx="6692748" cy="0"/>
        </a:xfrm>
        <a:prstGeom prst="line">
          <a:avLst/>
        </a:prstGeom>
        <a:gradFill rotWithShape="0">
          <a:gsLst>
            <a:gs pos="0">
              <a:schemeClr val="accent2">
                <a:hueOff val="1388413"/>
                <a:satOff val="-75357"/>
                <a:lumOff val="-4509"/>
                <a:alphaOff val="0"/>
                <a:tint val="94000"/>
                <a:satMod val="105000"/>
                <a:lumMod val="102000"/>
              </a:schemeClr>
            </a:gs>
            <a:gs pos="100000">
              <a:schemeClr val="accent2">
                <a:hueOff val="1388413"/>
                <a:satOff val="-75357"/>
                <a:lumOff val="-4509"/>
                <a:alphaOff val="0"/>
                <a:shade val="74000"/>
                <a:satMod val="128000"/>
                <a:lumMod val="100000"/>
              </a:schemeClr>
            </a:gs>
          </a:gsLst>
          <a:lin ang="5400000" scaled="0"/>
        </a:gradFill>
        <a:ln w="9525" cap="flat" cmpd="sng" algn="ctr">
          <a:solidFill>
            <a:schemeClr val="accent2">
              <a:hueOff val="1388413"/>
              <a:satOff val="-75357"/>
              <a:lumOff val="-4509"/>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56D5417-33F8-464C-BAA5-2CE040F0216C}">
      <dsp:nvSpPr>
        <dsp:cNvPr id="0" name=""/>
        <dsp:cNvSpPr/>
      </dsp:nvSpPr>
      <dsp:spPr>
        <a:xfrm>
          <a:off x="0" y="3403707"/>
          <a:ext cx="6692748" cy="850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kern="1200"/>
            <a:t>SORPRENDE LA VELOCIDAD A LA QUE SE RELIZA EL INTERCAMBIO DE NUTRIENTES Y ELECTROLITOS.</a:t>
          </a:r>
          <a:endParaRPr lang="en-US" sz="2400" kern="1200"/>
        </a:p>
      </dsp:txBody>
      <dsp:txXfrm>
        <a:off x="0" y="3403707"/>
        <a:ext cx="6692748" cy="85079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7/5/2023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7/5/2023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7/5/2023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7/5/2023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tcd.ie/news_events/articles/tilda-researchers-find-obesity-linked-to-reduced-blood-flow-to-the-brai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1.xml"/><Relationship Id="rId5" Type="http://schemas.openxmlformats.org/officeDocument/2006/relationships/image" Target="../media/image26.sv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1DDCCF-D69B-04A0-7FC0-1E4BE89068FA}"/>
              </a:ext>
            </a:extLst>
          </p:cNvPr>
          <p:cNvSpPr>
            <a:spLocks noGrp="1"/>
          </p:cNvSpPr>
          <p:nvPr>
            <p:ph type="ctrTitle"/>
          </p:nvPr>
        </p:nvSpPr>
        <p:spPr/>
        <p:txBody>
          <a:bodyPr/>
          <a:lstStyle/>
          <a:p>
            <a:r>
              <a:rPr lang="es-MX" dirty="0"/>
              <a:t>CIRCULACIÓN, FLUJO SANGUÍNEO cerebral</a:t>
            </a:r>
            <a:endParaRPr lang="es-GT" dirty="0"/>
          </a:p>
        </p:txBody>
      </p:sp>
      <p:sp>
        <p:nvSpPr>
          <p:cNvPr id="3" name="Subtítulo 2">
            <a:extLst>
              <a:ext uri="{FF2B5EF4-FFF2-40B4-BE49-F238E27FC236}">
                <a16:creationId xmlns:a16="http://schemas.microsoft.com/office/drawing/2014/main" id="{E0F40A30-57CA-AEE0-19E3-BF305F8E13A0}"/>
              </a:ext>
            </a:extLst>
          </p:cNvPr>
          <p:cNvSpPr>
            <a:spLocks noGrp="1"/>
          </p:cNvSpPr>
          <p:nvPr>
            <p:ph type="subTitle" idx="1"/>
          </p:nvPr>
        </p:nvSpPr>
        <p:spPr/>
        <p:txBody>
          <a:bodyPr/>
          <a:lstStyle/>
          <a:p>
            <a:r>
              <a:rPr lang="es-MX" dirty="0"/>
              <a:t>Dr. César Morataya</a:t>
            </a:r>
            <a:endParaRPr lang="es-GT" dirty="0"/>
          </a:p>
        </p:txBody>
      </p:sp>
    </p:spTree>
    <p:extLst>
      <p:ext uri="{BB962C8B-B14F-4D97-AF65-F5344CB8AC3E}">
        <p14:creationId xmlns:p14="http://schemas.microsoft.com/office/powerpoint/2010/main" val="2522292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2000"/>
                <a:satMod val="150000"/>
                <a:lumMod val="150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002ECA-71CD-18DC-6629-D4930DC3E312}"/>
              </a:ext>
            </a:extLst>
          </p:cNvPr>
          <p:cNvSpPr>
            <a:spLocks noGrp="1"/>
          </p:cNvSpPr>
          <p:nvPr>
            <p:ph type="title"/>
          </p:nvPr>
        </p:nvSpPr>
        <p:spPr>
          <a:xfrm>
            <a:off x="1141413" y="618518"/>
            <a:ext cx="9905998" cy="1478570"/>
          </a:xfrm>
        </p:spPr>
        <p:txBody>
          <a:bodyPr>
            <a:normAutofit/>
          </a:bodyPr>
          <a:lstStyle/>
          <a:p>
            <a:r>
              <a:rPr lang="es-MX" dirty="0"/>
              <a:t>VOLÚMENES</a:t>
            </a:r>
            <a:endParaRPr lang="es-GT" dirty="0"/>
          </a:p>
        </p:txBody>
      </p:sp>
      <p:graphicFrame>
        <p:nvGraphicFramePr>
          <p:cNvPr id="5" name="Marcador de contenido 2">
            <a:extLst>
              <a:ext uri="{FF2B5EF4-FFF2-40B4-BE49-F238E27FC236}">
                <a16:creationId xmlns:a16="http://schemas.microsoft.com/office/drawing/2014/main" id="{56502F28-6D31-FD04-D771-C8C29A3B6B96}"/>
              </a:ext>
            </a:extLst>
          </p:cNvPr>
          <p:cNvGraphicFramePr>
            <a:graphicFrameLocks noGrp="1"/>
          </p:cNvGraphicFramePr>
          <p:nvPr>
            <p:ph idx="1"/>
            <p:extLst>
              <p:ext uri="{D42A27DB-BD31-4B8C-83A1-F6EECF244321}">
                <p14:modId xmlns:p14="http://schemas.microsoft.com/office/powerpoint/2010/main" val="3125679867"/>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482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59E0662-FD84-5A87-47FA-D2B98577605C}"/>
              </a:ext>
            </a:extLst>
          </p:cNvPr>
          <p:cNvPicPr>
            <a:picLocks noChangeAspect="1"/>
          </p:cNvPicPr>
          <p:nvPr/>
        </p:nvPicPr>
        <p:blipFill rotWithShape="1">
          <a:blip r:embed="rId3"/>
          <a:srcRect t="8657" b="6757"/>
          <a:stretch/>
        </p:blipFill>
        <p:spPr>
          <a:xfrm>
            <a:off x="20" y="10"/>
            <a:ext cx="12191980" cy="6857990"/>
          </a:xfrm>
          <a:prstGeom prst="rect">
            <a:avLst/>
          </a:prstGeom>
        </p:spPr>
      </p:pic>
    </p:spTree>
    <p:extLst>
      <p:ext uri="{BB962C8B-B14F-4D97-AF65-F5344CB8AC3E}">
        <p14:creationId xmlns:p14="http://schemas.microsoft.com/office/powerpoint/2010/main" val="1781288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9981FD-E1A2-A4BF-0F9A-3607C939C981}"/>
              </a:ext>
            </a:extLst>
          </p:cNvPr>
          <p:cNvSpPr>
            <a:spLocks noGrp="1"/>
          </p:cNvSpPr>
          <p:nvPr>
            <p:ph type="title"/>
          </p:nvPr>
        </p:nvSpPr>
        <p:spPr/>
        <p:txBody>
          <a:bodyPr/>
          <a:lstStyle/>
          <a:p>
            <a:r>
              <a:rPr lang="es-MX" dirty="0"/>
              <a:t>SUPERFICIE TRANSVERSAL Y VELOCIDAD DE FLUJO</a:t>
            </a:r>
            <a:endParaRPr lang="es-GT" dirty="0"/>
          </a:p>
        </p:txBody>
      </p:sp>
      <p:sp>
        <p:nvSpPr>
          <p:cNvPr id="3" name="Marcador de contenido 2">
            <a:extLst>
              <a:ext uri="{FF2B5EF4-FFF2-40B4-BE49-F238E27FC236}">
                <a16:creationId xmlns:a16="http://schemas.microsoft.com/office/drawing/2014/main" id="{3047B4D1-B393-ED64-EC14-8B224E102AA8}"/>
              </a:ext>
            </a:extLst>
          </p:cNvPr>
          <p:cNvSpPr>
            <a:spLocks noGrp="1"/>
          </p:cNvSpPr>
          <p:nvPr>
            <p:ph idx="1"/>
          </p:nvPr>
        </p:nvSpPr>
        <p:spPr/>
        <p:txBody>
          <a:bodyPr>
            <a:normAutofit fontScale="85000" lnSpcReduction="20000"/>
          </a:bodyPr>
          <a:lstStyle/>
          <a:p>
            <a:r>
              <a:rPr lang="es-GT" dirty="0"/>
              <a:t>Vaso Superficie transversal (cm2)</a:t>
            </a:r>
          </a:p>
          <a:p>
            <a:r>
              <a:rPr lang="es-GT" dirty="0"/>
              <a:t>Aorta:                   2,5</a:t>
            </a:r>
          </a:p>
          <a:p>
            <a:r>
              <a:rPr lang="es-GT" dirty="0"/>
              <a:t>Pequeñas arterias: 20</a:t>
            </a:r>
          </a:p>
          <a:p>
            <a:r>
              <a:rPr lang="es-GT" dirty="0"/>
              <a:t>Arteriolas             40</a:t>
            </a:r>
          </a:p>
          <a:p>
            <a:r>
              <a:rPr lang="es-GT" dirty="0"/>
              <a:t>Capilares:            2.500</a:t>
            </a:r>
          </a:p>
          <a:p>
            <a:r>
              <a:rPr lang="es-GT" dirty="0"/>
              <a:t>Vénulas:               250</a:t>
            </a:r>
          </a:p>
          <a:p>
            <a:r>
              <a:rPr lang="es-GT" dirty="0"/>
              <a:t>Pequeñas venas    80</a:t>
            </a:r>
          </a:p>
          <a:p>
            <a:r>
              <a:rPr lang="es-GT" dirty="0"/>
              <a:t>Venas cavas:        8</a:t>
            </a:r>
          </a:p>
        </p:txBody>
      </p:sp>
    </p:spTree>
    <p:extLst>
      <p:ext uri="{BB962C8B-B14F-4D97-AF65-F5344CB8AC3E}">
        <p14:creationId xmlns:p14="http://schemas.microsoft.com/office/powerpoint/2010/main" val="1180759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
            <a:extLst>
              <a:ext uri="{FF2B5EF4-FFF2-40B4-BE49-F238E27FC236}">
                <a16:creationId xmlns:a16="http://schemas.microsoft.com/office/drawing/2014/main" id="{D86867DD-D7EA-406F-8A12-1882FEFE9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F5AC117-D9C2-4FFF-8D3E-6D0E4304C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5E5184A3-5C0C-4903-9B40-E81C994F2A6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83" name="Freeform 6">
              <a:extLst>
                <a:ext uri="{FF2B5EF4-FFF2-40B4-BE49-F238E27FC236}">
                  <a16:creationId xmlns:a16="http://schemas.microsoft.com/office/drawing/2014/main" id="{C3FAA962-D0C5-4028-A4BD-32C91CB035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4" name="Freeform 7">
              <a:extLst>
                <a:ext uri="{FF2B5EF4-FFF2-40B4-BE49-F238E27FC236}">
                  <a16:creationId xmlns:a16="http://schemas.microsoft.com/office/drawing/2014/main" id="{4EB9ECEC-9EF5-42D1-98EB-C5EA99346B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 name="Freeform 8">
              <a:extLst>
                <a:ext uri="{FF2B5EF4-FFF2-40B4-BE49-F238E27FC236}">
                  <a16:creationId xmlns:a16="http://schemas.microsoft.com/office/drawing/2014/main" id="{03D2DB32-AD4D-459C-874E-483164B9BF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9">
              <a:extLst>
                <a:ext uri="{FF2B5EF4-FFF2-40B4-BE49-F238E27FC236}">
                  <a16:creationId xmlns:a16="http://schemas.microsoft.com/office/drawing/2014/main" id="{B7A898D2-4219-4FB3-AD9C-B7F96D372F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10">
              <a:extLst>
                <a:ext uri="{FF2B5EF4-FFF2-40B4-BE49-F238E27FC236}">
                  <a16:creationId xmlns:a16="http://schemas.microsoft.com/office/drawing/2014/main" id="{21FC268E-A984-435B-B2C6-912FEE5C1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11">
              <a:extLst>
                <a:ext uri="{FF2B5EF4-FFF2-40B4-BE49-F238E27FC236}">
                  <a16:creationId xmlns:a16="http://schemas.microsoft.com/office/drawing/2014/main" id="{E96DE4AB-783E-4CC9-9494-BD9042B2C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2">
              <a:extLst>
                <a:ext uri="{FF2B5EF4-FFF2-40B4-BE49-F238E27FC236}">
                  <a16:creationId xmlns:a16="http://schemas.microsoft.com/office/drawing/2014/main" id="{16C36CDA-AF84-4EBC-A625-8A026B12F4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3">
              <a:extLst>
                <a:ext uri="{FF2B5EF4-FFF2-40B4-BE49-F238E27FC236}">
                  <a16:creationId xmlns:a16="http://schemas.microsoft.com/office/drawing/2014/main" id="{21B894FA-B646-4094-9156-967D669BB7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4">
              <a:extLst>
                <a:ext uri="{FF2B5EF4-FFF2-40B4-BE49-F238E27FC236}">
                  <a16:creationId xmlns:a16="http://schemas.microsoft.com/office/drawing/2014/main" id="{99A20BB3-A0A1-4175-9EEA-F4F4D0522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5">
              <a:extLst>
                <a:ext uri="{FF2B5EF4-FFF2-40B4-BE49-F238E27FC236}">
                  <a16:creationId xmlns:a16="http://schemas.microsoft.com/office/drawing/2014/main" id="{0A089209-C052-4BF7-8E61-8B42218F9C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Line 16">
              <a:extLst>
                <a:ext uri="{FF2B5EF4-FFF2-40B4-BE49-F238E27FC236}">
                  <a16:creationId xmlns:a16="http://schemas.microsoft.com/office/drawing/2014/main" id="{1BFC2B38-3F1B-4124-8907-E94A4AAB6B6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4" name="Freeform 17">
              <a:extLst>
                <a:ext uri="{FF2B5EF4-FFF2-40B4-BE49-F238E27FC236}">
                  <a16:creationId xmlns:a16="http://schemas.microsoft.com/office/drawing/2014/main" id="{958A4115-F6EB-4605-94B1-5C1998E50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 name="Freeform 18">
              <a:extLst>
                <a:ext uri="{FF2B5EF4-FFF2-40B4-BE49-F238E27FC236}">
                  <a16:creationId xmlns:a16="http://schemas.microsoft.com/office/drawing/2014/main" id="{73F0D95F-242E-4EE2-905D-A8243FF95B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9">
              <a:extLst>
                <a:ext uri="{FF2B5EF4-FFF2-40B4-BE49-F238E27FC236}">
                  <a16:creationId xmlns:a16="http://schemas.microsoft.com/office/drawing/2014/main" id="{FF047704-113C-4C49-8BB3-43EEEE3185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20">
              <a:extLst>
                <a:ext uri="{FF2B5EF4-FFF2-40B4-BE49-F238E27FC236}">
                  <a16:creationId xmlns:a16="http://schemas.microsoft.com/office/drawing/2014/main" id="{962C3558-3E02-406D-9FF6-3306293E40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Rectangle 21">
              <a:extLst>
                <a:ext uri="{FF2B5EF4-FFF2-40B4-BE49-F238E27FC236}">
                  <a16:creationId xmlns:a16="http://schemas.microsoft.com/office/drawing/2014/main" id="{0D9ACCD7-E6AE-4BE6-8D10-20D80BE313E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29" name="Freeform 22">
              <a:extLst>
                <a:ext uri="{FF2B5EF4-FFF2-40B4-BE49-F238E27FC236}">
                  <a16:creationId xmlns:a16="http://schemas.microsoft.com/office/drawing/2014/main" id="{EDFB2D7B-7068-4689-8E78-12EBCB572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0" name="Freeform 23">
              <a:extLst>
                <a:ext uri="{FF2B5EF4-FFF2-40B4-BE49-F238E27FC236}">
                  <a16:creationId xmlns:a16="http://schemas.microsoft.com/office/drawing/2014/main" id="{B6DE22A7-6AF8-47BA-928F-73219790FE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Freeform 24">
              <a:extLst>
                <a:ext uri="{FF2B5EF4-FFF2-40B4-BE49-F238E27FC236}">
                  <a16:creationId xmlns:a16="http://schemas.microsoft.com/office/drawing/2014/main" id="{3479DE90-61EF-4E69-9743-53FFBFF41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5">
              <a:extLst>
                <a:ext uri="{FF2B5EF4-FFF2-40B4-BE49-F238E27FC236}">
                  <a16:creationId xmlns:a16="http://schemas.microsoft.com/office/drawing/2014/main" id="{73E5C6A7-BE34-4CD2-A3A0-3E99B822E8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6">
              <a:extLst>
                <a:ext uri="{FF2B5EF4-FFF2-40B4-BE49-F238E27FC236}">
                  <a16:creationId xmlns:a16="http://schemas.microsoft.com/office/drawing/2014/main" id="{FF2FDA5E-F5A5-4415-8FDD-88800EDB5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7">
              <a:extLst>
                <a:ext uri="{FF2B5EF4-FFF2-40B4-BE49-F238E27FC236}">
                  <a16:creationId xmlns:a16="http://schemas.microsoft.com/office/drawing/2014/main" id="{37D63E23-1A91-4C54-8B0A-4105EE0F58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8">
              <a:extLst>
                <a:ext uri="{FF2B5EF4-FFF2-40B4-BE49-F238E27FC236}">
                  <a16:creationId xmlns:a16="http://schemas.microsoft.com/office/drawing/2014/main" id="{F4E88022-6A47-4ED3-B5F3-8621EFB84C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9">
              <a:extLst>
                <a:ext uri="{FF2B5EF4-FFF2-40B4-BE49-F238E27FC236}">
                  <a16:creationId xmlns:a16="http://schemas.microsoft.com/office/drawing/2014/main" id="{8BB0B34D-8CF1-4DF8-B26D-518B4E8C0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30">
              <a:extLst>
                <a:ext uri="{FF2B5EF4-FFF2-40B4-BE49-F238E27FC236}">
                  <a16:creationId xmlns:a16="http://schemas.microsoft.com/office/drawing/2014/main" id="{375DB69F-BA31-4F5B-ACDB-0EB7E52124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31">
              <a:extLst>
                <a:ext uri="{FF2B5EF4-FFF2-40B4-BE49-F238E27FC236}">
                  <a16:creationId xmlns:a16="http://schemas.microsoft.com/office/drawing/2014/main" id="{EBF986BD-9596-4944-924E-9A178E69C3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40" name="Picture 2">
            <a:extLst>
              <a:ext uri="{FF2B5EF4-FFF2-40B4-BE49-F238E27FC236}">
                <a16:creationId xmlns:a16="http://schemas.microsoft.com/office/drawing/2014/main" id="{9DDF694C-4BAB-4E4B-9AEA-B28A4F9594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87D6E020-01A5-4D24-9454-91650B3CD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30F9CEA0-F32D-4690-A0D5-89C83C31F8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07348A7C-A414-44E3-885F-E486A64586E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46" name="Freeform 6">
              <a:extLst>
                <a:ext uri="{FF2B5EF4-FFF2-40B4-BE49-F238E27FC236}">
                  <a16:creationId xmlns:a16="http://schemas.microsoft.com/office/drawing/2014/main" id="{8E52C4B8-53D9-452A-9281-0B4741DED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7" name="Freeform 7">
              <a:extLst>
                <a:ext uri="{FF2B5EF4-FFF2-40B4-BE49-F238E27FC236}">
                  <a16:creationId xmlns:a16="http://schemas.microsoft.com/office/drawing/2014/main" id="{5375A9EA-EA78-49E9-A779-CF6D0E3947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8">
              <a:extLst>
                <a:ext uri="{FF2B5EF4-FFF2-40B4-BE49-F238E27FC236}">
                  <a16:creationId xmlns:a16="http://schemas.microsoft.com/office/drawing/2014/main" id="{EC6E4F16-8A38-409D-B313-9C4B06A37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9">
              <a:extLst>
                <a:ext uri="{FF2B5EF4-FFF2-40B4-BE49-F238E27FC236}">
                  <a16:creationId xmlns:a16="http://schemas.microsoft.com/office/drawing/2014/main" id="{90E97918-FF8E-4624-8442-E5D87F62CA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10">
              <a:extLst>
                <a:ext uri="{FF2B5EF4-FFF2-40B4-BE49-F238E27FC236}">
                  <a16:creationId xmlns:a16="http://schemas.microsoft.com/office/drawing/2014/main" id="{25C01967-F9AF-4C27-A5F4-9A1E978EE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11">
              <a:extLst>
                <a:ext uri="{FF2B5EF4-FFF2-40B4-BE49-F238E27FC236}">
                  <a16:creationId xmlns:a16="http://schemas.microsoft.com/office/drawing/2014/main" id="{D6D24572-C80B-4581-BB1C-4D2C4E226A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12">
              <a:extLst>
                <a:ext uri="{FF2B5EF4-FFF2-40B4-BE49-F238E27FC236}">
                  <a16:creationId xmlns:a16="http://schemas.microsoft.com/office/drawing/2014/main" id="{28B59042-08A1-493D-A3E1-DC5863A278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13">
              <a:extLst>
                <a:ext uri="{FF2B5EF4-FFF2-40B4-BE49-F238E27FC236}">
                  <a16:creationId xmlns:a16="http://schemas.microsoft.com/office/drawing/2014/main" id="{A1C5A9EB-2507-4981-A9BC-3BE0DF0234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14">
              <a:extLst>
                <a:ext uri="{FF2B5EF4-FFF2-40B4-BE49-F238E27FC236}">
                  <a16:creationId xmlns:a16="http://schemas.microsoft.com/office/drawing/2014/main" id="{39C14A95-809D-40C5-93C3-F920D0707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15">
              <a:extLst>
                <a:ext uri="{FF2B5EF4-FFF2-40B4-BE49-F238E27FC236}">
                  <a16:creationId xmlns:a16="http://schemas.microsoft.com/office/drawing/2014/main" id="{1CE66110-D36C-464D-9993-39622751B5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Line 16">
              <a:extLst>
                <a:ext uri="{FF2B5EF4-FFF2-40B4-BE49-F238E27FC236}">
                  <a16:creationId xmlns:a16="http://schemas.microsoft.com/office/drawing/2014/main" id="{9D22DC40-31A9-40B4-956C-BCC1BDDFB0C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7" name="Freeform 17">
              <a:extLst>
                <a:ext uri="{FF2B5EF4-FFF2-40B4-BE49-F238E27FC236}">
                  <a16:creationId xmlns:a16="http://schemas.microsoft.com/office/drawing/2014/main" id="{D90A2B5D-3D3E-4927-8618-E5193BEB0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8" name="Freeform 18">
              <a:extLst>
                <a:ext uri="{FF2B5EF4-FFF2-40B4-BE49-F238E27FC236}">
                  <a16:creationId xmlns:a16="http://schemas.microsoft.com/office/drawing/2014/main" id="{B0C358F6-BBF6-4F93-85FB-E63F1A428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Freeform 19">
              <a:extLst>
                <a:ext uri="{FF2B5EF4-FFF2-40B4-BE49-F238E27FC236}">
                  <a16:creationId xmlns:a16="http://schemas.microsoft.com/office/drawing/2014/main" id="{82F19291-6861-4F32-978C-F8ED9487C6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0" name="Freeform 20">
              <a:extLst>
                <a:ext uri="{FF2B5EF4-FFF2-40B4-BE49-F238E27FC236}">
                  <a16:creationId xmlns:a16="http://schemas.microsoft.com/office/drawing/2014/main" id="{A83B20E1-D188-4DCF-B227-FA806314BA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Rectangle 21">
              <a:extLst>
                <a:ext uri="{FF2B5EF4-FFF2-40B4-BE49-F238E27FC236}">
                  <a16:creationId xmlns:a16="http://schemas.microsoft.com/office/drawing/2014/main" id="{E0D6B1D0-1DB3-4D8C-9698-1ED99BF48D2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2" name="Freeform 22">
              <a:extLst>
                <a:ext uri="{FF2B5EF4-FFF2-40B4-BE49-F238E27FC236}">
                  <a16:creationId xmlns:a16="http://schemas.microsoft.com/office/drawing/2014/main" id="{EE7C3180-9E17-46C9-A6BC-65F9D6C6D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3" name="Freeform 23">
              <a:extLst>
                <a:ext uri="{FF2B5EF4-FFF2-40B4-BE49-F238E27FC236}">
                  <a16:creationId xmlns:a16="http://schemas.microsoft.com/office/drawing/2014/main" id="{65262947-F519-45C1-9C19-8FDD7D9F98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Freeform 24">
              <a:extLst>
                <a:ext uri="{FF2B5EF4-FFF2-40B4-BE49-F238E27FC236}">
                  <a16:creationId xmlns:a16="http://schemas.microsoft.com/office/drawing/2014/main" id="{D4F70C99-1CA0-4D6A-A05B-FE2B94A5D8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25">
              <a:extLst>
                <a:ext uri="{FF2B5EF4-FFF2-40B4-BE49-F238E27FC236}">
                  <a16:creationId xmlns:a16="http://schemas.microsoft.com/office/drawing/2014/main" id="{CF1BB6FF-C0DF-452B-B44E-6F773C7BCF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26">
              <a:extLst>
                <a:ext uri="{FF2B5EF4-FFF2-40B4-BE49-F238E27FC236}">
                  <a16:creationId xmlns:a16="http://schemas.microsoft.com/office/drawing/2014/main" id="{7C6FCE42-ADFE-4E8A-9BCB-4DB84CF8D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Freeform 27">
              <a:extLst>
                <a:ext uri="{FF2B5EF4-FFF2-40B4-BE49-F238E27FC236}">
                  <a16:creationId xmlns:a16="http://schemas.microsoft.com/office/drawing/2014/main" id="{D3EAA5B1-3AFC-4947-8D2E-CF2D0023E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8" name="Freeform 28">
              <a:extLst>
                <a:ext uri="{FF2B5EF4-FFF2-40B4-BE49-F238E27FC236}">
                  <a16:creationId xmlns:a16="http://schemas.microsoft.com/office/drawing/2014/main" id="{43603628-86CC-4F5C-922B-AD56268DB7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29">
              <a:extLst>
                <a:ext uri="{FF2B5EF4-FFF2-40B4-BE49-F238E27FC236}">
                  <a16:creationId xmlns:a16="http://schemas.microsoft.com/office/drawing/2014/main" id="{F354C134-6489-4274-B5B7-4D21C57788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30">
              <a:extLst>
                <a:ext uri="{FF2B5EF4-FFF2-40B4-BE49-F238E27FC236}">
                  <a16:creationId xmlns:a16="http://schemas.microsoft.com/office/drawing/2014/main" id="{55354782-BB12-4081-BFEF-6B84DDAFF4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31">
              <a:extLst>
                <a:ext uri="{FF2B5EF4-FFF2-40B4-BE49-F238E27FC236}">
                  <a16:creationId xmlns:a16="http://schemas.microsoft.com/office/drawing/2014/main" id="{7273FCE9-B264-42F1-B045-EAB9DB2E3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73" name="Picture 2">
            <a:extLst>
              <a:ext uri="{FF2B5EF4-FFF2-40B4-BE49-F238E27FC236}">
                <a16:creationId xmlns:a16="http://schemas.microsoft.com/office/drawing/2014/main" id="{D56CB612-D9CA-43FD-A202-924597A39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36465B3-3A34-21AE-909D-4D05E2FC5208}"/>
              </a:ext>
            </a:extLst>
          </p:cNvPr>
          <p:cNvSpPr>
            <a:spLocks noGrp="1"/>
          </p:cNvSpPr>
          <p:nvPr>
            <p:ph type="title"/>
          </p:nvPr>
        </p:nvSpPr>
        <p:spPr>
          <a:xfrm>
            <a:off x="853330" y="1134683"/>
            <a:ext cx="2743310" cy="4255024"/>
          </a:xfrm>
        </p:spPr>
        <p:txBody>
          <a:bodyPr>
            <a:normAutofit/>
          </a:bodyPr>
          <a:lstStyle/>
          <a:p>
            <a:r>
              <a:rPr lang="es-MX" sz="2800">
                <a:solidFill>
                  <a:srgbClr val="FFFFFF"/>
                </a:solidFill>
              </a:rPr>
              <a:t>OBSERVACIONES</a:t>
            </a:r>
            <a:endParaRPr lang="es-GT" sz="2800">
              <a:solidFill>
                <a:srgbClr val="FFFFFF"/>
              </a:solidFill>
            </a:endParaRPr>
          </a:p>
        </p:txBody>
      </p:sp>
      <p:graphicFrame>
        <p:nvGraphicFramePr>
          <p:cNvPr id="84" name="Marcador de contenido 2">
            <a:extLst>
              <a:ext uri="{FF2B5EF4-FFF2-40B4-BE49-F238E27FC236}">
                <a16:creationId xmlns:a16="http://schemas.microsoft.com/office/drawing/2014/main" id="{7232EA6A-D6FD-B44F-2CA1-9D3336CEE61D}"/>
              </a:ext>
            </a:extLst>
          </p:cNvPr>
          <p:cNvGraphicFramePr>
            <a:graphicFrameLocks noGrp="1"/>
          </p:cNvGraphicFramePr>
          <p:nvPr>
            <p:ph idx="1"/>
            <p:extLst>
              <p:ext uri="{D42A27DB-BD31-4B8C-83A1-F6EECF244321}">
                <p14:modId xmlns:p14="http://schemas.microsoft.com/office/powerpoint/2010/main" val="2810702962"/>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546589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86867DD-D7EA-406F-8A12-1882FEFE9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F5AC117-D9C2-4FFF-8D3E-6D0E4304C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5E5184A3-5C0C-4903-9B40-E81C994F2A6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3" name="Freeform 6">
              <a:extLst>
                <a:ext uri="{FF2B5EF4-FFF2-40B4-BE49-F238E27FC236}">
                  <a16:creationId xmlns:a16="http://schemas.microsoft.com/office/drawing/2014/main" id="{C3FAA962-D0C5-4028-A4BD-32C91CB035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4" name="Freeform 7">
              <a:extLst>
                <a:ext uri="{FF2B5EF4-FFF2-40B4-BE49-F238E27FC236}">
                  <a16:creationId xmlns:a16="http://schemas.microsoft.com/office/drawing/2014/main" id="{4EB9ECEC-9EF5-42D1-98EB-C5EA99346B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 name="Freeform 8">
              <a:extLst>
                <a:ext uri="{FF2B5EF4-FFF2-40B4-BE49-F238E27FC236}">
                  <a16:creationId xmlns:a16="http://schemas.microsoft.com/office/drawing/2014/main" id="{03D2DB32-AD4D-459C-874E-483164B9BF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9">
              <a:extLst>
                <a:ext uri="{FF2B5EF4-FFF2-40B4-BE49-F238E27FC236}">
                  <a16:creationId xmlns:a16="http://schemas.microsoft.com/office/drawing/2014/main" id="{B7A898D2-4219-4FB3-AD9C-B7F96D372F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10">
              <a:extLst>
                <a:ext uri="{FF2B5EF4-FFF2-40B4-BE49-F238E27FC236}">
                  <a16:creationId xmlns:a16="http://schemas.microsoft.com/office/drawing/2014/main" id="{21FC268E-A984-435B-B2C6-912FEE5C1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11">
              <a:extLst>
                <a:ext uri="{FF2B5EF4-FFF2-40B4-BE49-F238E27FC236}">
                  <a16:creationId xmlns:a16="http://schemas.microsoft.com/office/drawing/2014/main" id="{E96DE4AB-783E-4CC9-9494-BD9042B2C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2">
              <a:extLst>
                <a:ext uri="{FF2B5EF4-FFF2-40B4-BE49-F238E27FC236}">
                  <a16:creationId xmlns:a16="http://schemas.microsoft.com/office/drawing/2014/main" id="{16C36CDA-AF84-4EBC-A625-8A026B12F4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3">
              <a:extLst>
                <a:ext uri="{FF2B5EF4-FFF2-40B4-BE49-F238E27FC236}">
                  <a16:creationId xmlns:a16="http://schemas.microsoft.com/office/drawing/2014/main" id="{21B894FA-B646-4094-9156-967D669BB7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4">
              <a:extLst>
                <a:ext uri="{FF2B5EF4-FFF2-40B4-BE49-F238E27FC236}">
                  <a16:creationId xmlns:a16="http://schemas.microsoft.com/office/drawing/2014/main" id="{99A20BB3-A0A1-4175-9EEA-F4F4D0522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5">
              <a:extLst>
                <a:ext uri="{FF2B5EF4-FFF2-40B4-BE49-F238E27FC236}">
                  <a16:creationId xmlns:a16="http://schemas.microsoft.com/office/drawing/2014/main" id="{0A089209-C052-4BF7-8E61-8B42218F9C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Line 16">
              <a:extLst>
                <a:ext uri="{FF2B5EF4-FFF2-40B4-BE49-F238E27FC236}">
                  <a16:creationId xmlns:a16="http://schemas.microsoft.com/office/drawing/2014/main" id="{1BFC2B38-3F1B-4124-8907-E94A4AAB6B6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4" name="Freeform 17">
              <a:extLst>
                <a:ext uri="{FF2B5EF4-FFF2-40B4-BE49-F238E27FC236}">
                  <a16:creationId xmlns:a16="http://schemas.microsoft.com/office/drawing/2014/main" id="{958A4115-F6EB-4605-94B1-5C1998E50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 name="Freeform 18">
              <a:extLst>
                <a:ext uri="{FF2B5EF4-FFF2-40B4-BE49-F238E27FC236}">
                  <a16:creationId xmlns:a16="http://schemas.microsoft.com/office/drawing/2014/main" id="{73F0D95F-242E-4EE2-905D-A8243FF95B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9">
              <a:extLst>
                <a:ext uri="{FF2B5EF4-FFF2-40B4-BE49-F238E27FC236}">
                  <a16:creationId xmlns:a16="http://schemas.microsoft.com/office/drawing/2014/main" id="{FF047704-113C-4C49-8BB3-43EEEE3185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20">
              <a:extLst>
                <a:ext uri="{FF2B5EF4-FFF2-40B4-BE49-F238E27FC236}">
                  <a16:creationId xmlns:a16="http://schemas.microsoft.com/office/drawing/2014/main" id="{962C3558-3E02-406D-9FF6-3306293E40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Rectangle 21">
              <a:extLst>
                <a:ext uri="{FF2B5EF4-FFF2-40B4-BE49-F238E27FC236}">
                  <a16:creationId xmlns:a16="http://schemas.microsoft.com/office/drawing/2014/main" id="{0D9ACCD7-E6AE-4BE6-8D10-20D80BE313E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29" name="Freeform 22">
              <a:extLst>
                <a:ext uri="{FF2B5EF4-FFF2-40B4-BE49-F238E27FC236}">
                  <a16:creationId xmlns:a16="http://schemas.microsoft.com/office/drawing/2014/main" id="{EDFB2D7B-7068-4689-8E78-12EBCB572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0" name="Freeform 23">
              <a:extLst>
                <a:ext uri="{FF2B5EF4-FFF2-40B4-BE49-F238E27FC236}">
                  <a16:creationId xmlns:a16="http://schemas.microsoft.com/office/drawing/2014/main" id="{B6DE22A7-6AF8-47BA-928F-73219790FE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Freeform 24">
              <a:extLst>
                <a:ext uri="{FF2B5EF4-FFF2-40B4-BE49-F238E27FC236}">
                  <a16:creationId xmlns:a16="http://schemas.microsoft.com/office/drawing/2014/main" id="{3479DE90-61EF-4E69-9743-53FFBFF41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5">
              <a:extLst>
                <a:ext uri="{FF2B5EF4-FFF2-40B4-BE49-F238E27FC236}">
                  <a16:creationId xmlns:a16="http://schemas.microsoft.com/office/drawing/2014/main" id="{73E5C6A7-BE34-4CD2-A3A0-3E99B822E8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6">
              <a:extLst>
                <a:ext uri="{FF2B5EF4-FFF2-40B4-BE49-F238E27FC236}">
                  <a16:creationId xmlns:a16="http://schemas.microsoft.com/office/drawing/2014/main" id="{FF2FDA5E-F5A5-4415-8FDD-88800EDB5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7">
              <a:extLst>
                <a:ext uri="{FF2B5EF4-FFF2-40B4-BE49-F238E27FC236}">
                  <a16:creationId xmlns:a16="http://schemas.microsoft.com/office/drawing/2014/main" id="{37D63E23-1A91-4C54-8B0A-4105EE0F58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8">
              <a:extLst>
                <a:ext uri="{FF2B5EF4-FFF2-40B4-BE49-F238E27FC236}">
                  <a16:creationId xmlns:a16="http://schemas.microsoft.com/office/drawing/2014/main" id="{F4E88022-6A47-4ED3-B5F3-8621EFB84C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9">
              <a:extLst>
                <a:ext uri="{FF2B5EF4-FFF2-40B4-BE49-F238E27FC236}">
                  <a16:creationId xmlns:a16="http://schemas.microsoft.com/office/drawing/2014/main" id="{8BB0B34D-8CF1-4DF8-B26D-518B4E8C0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30">
              <a:extLst>
                <a:ext uri="{FF2B5EF4-FFF2-40B4-BE49-F238E27FC236}">
                  <a16:creationId xmlns:a16="http://schemas.microsoft.com/office/drawing/2014/main" id="{375DB69F-BA31-4F5B-ACDB-0EB7E52124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31">
              <a:extLst>
                <a:ext uri="{FF2B5EF4-FFF2-40B4-BE49-F238E27FC236}">
                  <a16:creationId xmlns:a16="http://schemas.microsoft.com/office/drawing/2014/main" id="{EBF986BD-9596-4944-924E-9A178E69C3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40" name="Picture 2">
            <a:extLst>
              <a:ext uri="{FF2B5EF4-FFF2-40B4-BE49-F238E27FC236}">
                <a16:creationId xmlns:a16="http://schemas.microsoft.com/office/drawing/2014/main" id="{9DDF694C-4BAB-4E4B-9AEA-B28A4F9594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87D6E020-01A5-4D24-9454-91650B3CD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30F9CEA0-F32D-4690-A0D5-89C83C31F8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07348A7C-A414-44E3-885F-E486A64586E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46" name="Freeform 6">
              <a:extLst>
                <a:ext uri="{FF2B5EF4-FFF2-40B4-BE49-F238E27FC236}">
                  <a16:creationId xmlns:a16="http://schemas.microsoft.com/office/drawing/2014/main" id="{8E52C4B8-53D9-452A-9281-0B4741DED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7" name="Freeform 7">
              <a:extLst>
                <a:ext uri="{FF2B5EF4-FFF2-40B4-BE49-F238E27FC236}">
                  <a16:creationId xmlns:a16="http://schemas.microsoft.com/office/drawing/2014/main" id="{5375A9EA-EA78-49E9-A779-CF6D0E3947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8">
              <a:extLst>
                <a:ext uri="{FF2B5EF4-FFF2-40B4-BE49-F238E27FC236}">
                  <a16:creationId xmlns:a16="http://schemas.microsoft.com/office/drawing/2014/main" id="{EC6E4F16-8A38-409D-B313-9C4B06A37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9">
              <a:extLst>
                <a:ext uri="{FF2B5EF4-FFF2-40B4-BE49-F238E27FC236}">
                  <a16:creationId xmlns:a16="http://schemas.microsoft.com/office/drawing/2014/main" id="{90E97918-FF8E-4624-8442-E5D87F62CA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10">
              <a:extLst>
                <a:ext uri="{FF2B5EF4-FFF2-40B4-BE49-F238E27FC236}">
                  <a16:creationId xmlns:a16="http://schemas.microsoft.com/office/drawing/2014/main" id="{25C01967-F9AF-4C27-A5F4-9A1E978EE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11">
              <a:extLst>
                <a:ext uri="{FF2B5EF4-FFF2-40B4-BE49-F238E27FC236}">
                  <a16:creationId xmlns:a16="http://schemas.microsoft.com/office/drawing/2014/main" id="{D6D24572-C80B-4581-BB1C-4D2C4E226A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12">
              <a:extLst>
                <a:ext uri="{FF2B5EF4-FFF2-40B4-BE49-F238E27FC236}">
                  <a16:creationId xmlns:a16="http://schemas.microsoft.com/office/drawing/2014/main" id="{28B59042-08A1-493D-A3E1-DC5863A278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13">
              <a:extLst>
                <a:ext uri="{FF2B5EF4-FFF2-40B4-BE49-F238E27FC236}">
                  <a16:creationId xmlns:a16="http://schemas.microsoft.com/office/drawing/2014/main" id="{A1C5A9EB-2507-4981-A9BC-3BE0DF0234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14">
              <a:extLst>
                <a:ext uri="{FF2B5EF4-FFF2-40B4-BE49-F238E27FC236}">
                  <a16:creationId xmlns:a16="http://schemas.microsoft.com/office/drawing/2014/main" id="{39C14A95-809D-40C5-93C3-F920D0707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15">
              <a:extLst>
                <a:ext uri="{FF2B5EF4-FFF2-40B4-BE49-F238E27FC236}">
                  <a16:creationId xmlns:a16="http://schemas.microsoft.com/office/drawing/2014/main" id="{1CE66110-D36C-464D-9993-39622751B5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Line 16">
              <a:extLst>
                <a:ext uri="{FF2B5EF4-FFF2-40B4-BE49-F238E27FC236}">
                  <a16:creationId xmlns:a16="http://schemas.microsoft.com/office/drawing/2014/main" id="{9D22DC40-31A9-40B4-956C-BCC1BDDFB0C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7" name="Freeform 17">
              <a:extLst>
                <a:ext uri="{FF2B5EF4-FFF2-40B4-BE49-F238E27FC236}">
                  <a16:creationId xmlns:a16="http://schemas.microsoft.com/office/drawing/2014/main" id="{D90A2B5D-3D3E-4927-8618-E5193BEB0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8" name="Freeform 18">
              <a:extLst>
                <a:ext uri="{FF2B5EF4-FFF2-40B4-BE49-F238E27FC236}">
                  <a16:creationId xmlns:a16="http://schemas.microsoft.com/office/drawing/2014/main" id="{B0C358F6-BBF6-4F93-85FB-E63F1A428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Freeform 19">
              <a:extLst>
                <a:ext uri="{FF2B5EF4-FFF2-40B4-BE49-F238E27FC236}">
                  <a16:creationId xmlns:a16="http://schemas.microsoft.com/office/drawing/2014/main" id="{82F19291-6861-4F32-978C-F8ED9487C6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0" name="Freeform 20">
              <a:extLst>
                <a:ext uri="{FF2B5EF4-FFF2-40B4-BE49-F238E27FC236}">
                  <a16:creationId xmlns:a16="http://schemas.microsoft.com/office/drawing/2014/main" id="{A83B20E1-D188-4DCF-B227-FA806314BA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Rectangle 21">
              <a:extLst>
                <a:ext uri="{FF2B5EF4-FFF2-40B4-BE49-F238E27FC236}">
                  <a16:creationId xmlns:a16="http://schemas.microsoft.com/office/drawing/2014/main" id="{E0D6B1D0-1DB3-4D8C-9698-1ED99BF48D2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2" name="Freeform 22">
              <a:extLst>
                <a:ext uri="{FF2B5EF4-FFF2-40B4-BE49-F238E27FC236}">
                  <a16:creationId xmlns:a16="http://schemas.microsoft.com/office/drawing/2014/main" id="{EE7C3180-9E17-46C9-A6BC-65F9D6C6D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3" name="Freeform 23">
              <a:extLst>
                <a:ext uri="{FF2B5EF4-FFF2-40B4-BE49-F238E27FC236}">
                  <a16:creationId xmlns:a16="http://schemas.microsoft.com/office/drawing/2014/main" id="{65262947-F519-45C1-9C19-8FDD7D9F98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Freeform 24">
              <a:extLst>
                <a:ext uri="{FF2B5EF4-FFF2-40B4-BE49-F238E27FC236}">
                  <a16:creationId xmlns:a16="http://schemas.microsoft.com/office/drawing/2014/main" id="{D4F70C99-1CA0-4D6A-A05B-FE2B94A5D8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25">
              <a:extLst>
                <a:ext uri="{FF2B5EF4-FFF2-40B4-BE49-F238E27FC236}">
                  <a16:creationId xmlns:a16="http://schemas.microsoft.com/office/drawing/2014/main" id="{CF1BB6FF-C0DF-452B-B44E-6F773C7BCF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26">
              <a:extLst>
                <a:ext uri="{FF2B5EF4-FFF2-40B4-BE49-F238E27FC236}">
                  <a16:creationId xmlns:a16="http://schemas.microsoft.com/office/drawing/2014/main" id="{7C6FCE42-ADFE-4E8A-9BCB-4DB84CF8D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Freeform 27">
              <a:extLst>
                <a:ext uri="{FF2B5EF4-FFF2-40B4-BE49-F238E27FC236}">
                  <a16:creationId xmlns:a16="http://schemas.microsoft.com/office/drawing/2014/main" id="{D3EAA5B1-3AFC-4947-8D2E-CF2D0023E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8" name="Freeform 28">
              <a:extLst>
                <a:ext uri="{FF2B5EF4-FFF2-40B4-BE49-F238E27FC236}">
                  <a16:creationId xmlns:a16="http://schemas.microsoft.com/office/drawing/2014/main" id="{43603628-86CC-4F5C-922B-AD56268DB7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29">
              <a:extLst>
                <a:ext uri="{FF2B5EF4-FFF2-40B4-BE49-F238E27FC236}">
                  <a16:creationId xmlns:a16="http://schemas.microsoft.com/office/drawing/2014/main" id="{F354C134-6489-4274-B5B7-4D21C57788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30">
              <a:extLst>
                <a:ext uri="{FF2B5EF4-FFF2-40B4-BE49-F238E27FC236}">
                  <a16:creationId xmlns:a16="http://schemas.microsoft.com/office/drawing/2014/main" id="{55354782-BB12-4081-BFEF-6B84DDAFF4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31">
              <a:extLst>
                <a:ext uri="{FF2B5EF4-FFF2-40B4-BE49-F238E27FC236}">
                  <a16:creationId xmlns:a16="http://schemas.microsoft.com/office/drawing/2014/main" id="{7273FCE9-B264-42F1-B045-EAB9DB2E3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73" name="Picture 2">
            <a:extLst>
              <a:ext uri="{FF2B5EF4-FFF2-40B4-BE49-F238E27FC236}">
                <a16:creationId xmlns:a16="http://schemas.microsoft.com/office/drawing/2014/main" id="{D56CB612-D9CA-43FD-A202-924597A39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C84269F0-456C-0CE8-E5B2-F248AA090035}"/>
              </a:ext>
            </a:extLst>
          </p:cNvPr>
          <p:cNvSpPr>
            <a:spLocks noGrp="1"/>
          </p:cNvSpPr>
          <p:nvPr>
            <p:ph type="title"/>
          </p:nvPr>
        </p:nvSpPr>
        <p:spPr>
          <a:xfrm>
            <a:off x="853330" y="1134683"/>
            <a:ext cx="2743310" cy="4255024"/>
          </a:xfrm>
        </p:spPr>
        <p:txBody>
          <a:bodyPr>
            <a:normAutofit/>
          </a:bodyPr>
          <a:lstStyle/>
          <a:p>
            <a:r>
              <a:rPr lang="es-MX" sz="3300">
                <a:solidFill>
                  <a:srgbClr val="FFFFFF"/>
                </a:solidFill>
              </a:rPr>
              <a:t>VELOCIDAD EN CONDICIONES DE REPOSO</a:t>
            </a:r>
            <a:endParaRPr lang="es-GT" sz="3300">
              <a:solidFill>
                <a:srgbClr val="FFFFFF"/>
              </a:solidFill>
            </a:endParaRPr>
          </a:p>
        </p:txBody>
      </p:sp>
      <p:graphicFrame>
        <p:nvGraphicFramePr>
          <p:cNvPr id="5" name="Marcador de contenido 2">
            <a:extLst>
              <a:ext uri="{FF2B5EF4-FFF2-40B4-BE49-F238E27FC236}">
                <a16:creationId xmlns:a16="http://schemas.microsoft.com/office/drawing/2014/main" id="{7A608217-50A4-A733-72EC-73ADCE2A886E}"/>
              </a:ext>
            </a:extLst>
          </p:cNvPr>
          <p:cNvGraphicFramePr>
            <a:graphicFrameLocks noGrp="1"/>
          </p:cNvGraphicFramePr>
          <p:nvPr>
            <p:ph idx="1"/>
            <p:extLst>
              <p:ext uri="{D42A27DB-BD31-4B8C-83A1-F6EECF244321}">
                <p14:modId xmlns:p14="http://schemas.microsoft.com/office/powerpoint/2010/main" val="2695746911"/>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794081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B38E85B7-8CE0-1D36-8CBF-321FE101C04E}"/>
              </a:ext>
            </a:extLst>
          </p:cNvPr>
          <p:cNvPicPr>
            <a:picLocks noChangeAspect="1"/>
          </p:cNvPicPr>
          <p:nvPr/>
        </p:nvPicPr>
        <p:blipFill>
          <a:blip r:embed="rId3"/>
          <a:stretch>
            <a:fillRect/>
          </a:stretch>
        </p:blipFill>
        <p:spPr>
          <a:xfrm>
            <a:off x="858512" y="643467"/>
            <a:ext cx="10474975" cy="5571066"/>
          </a:xfrm>
          <a:prstGeom prst="rect">
            <a:avLst/>
          </a:prstGeom>
        </p:spPr>
      </p:pic>
    </p:spTree>
    <p:extLst>
      <p:ext uri="{BB962C8B-B14F-4D97-AF65-F5344CB8AC3E}">
        <p14:creationId xmlns:p14="http://schemas.microsoft.com/office/powerpoint/2010/main" val="2216764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897DD8-A9CE-8C89-23F9-D2BFE86A7B33}"/>
              </a:ext>
            </a:extLst>
          </p:cNvPr>
          <p:cNvSpPr>
            <a:spLocks noGrp="1"/>
          </p:cNvSpPr>
          <p:nvPr>
            <p:ph type="title"/>
          </p:nvPr>
        </p:nvSpPr>
        <p:spPr/>
        <p:txBody>
          <a:bodyPr/>
          <a:lstStyle/>
          <a:p>
            <a:r>
              <a:rPr lang="es-MX" dirty="0"/>
              <a:t>PRESIÓN EN milímetros de mercurio</a:t>
            </a:r>
            <a:endParaRPr lang="es-GT" dirty="0"/>
          </a:p>
        </p:txBody>
      </p:sp>
      <p:sp>
        <p:nvSpPr>
          <p:cNvPr id="3" name="Marcador de contenido 2">
            <a:extLst>
              <a:ext uri="{FF2B5EF4-FFF2-40B4-BE49-F238E27FC236}">
                <a16:creationId xmlns:a16="http://schemas.microsoft.com/office/drawing/2014/main" id="{ED7BD167-F270-AA76-F06B-827332B137E9}"/>
              </a:ext>
            </a:extLst>
          </p:cNvPr>
          <p:cNvSpPr>
            <a:spLocks noGrp="1"/>
          </p:cNvSpPr>
          <p:nvPr>
            <p:ph idx="1"/>
          </p:nvPr>
        </p:nvSpPr>
        <p:spPr>
          <a:xfrm>
            <a:off x="1141412" y="2249486"/>
            <a:ext cx="9905999" cy="4487215"/>
          </a:xfrm>
        </p:spPr>
        <p:txBody>
          <a:bodyPr>
            <a:normAutofit fontScale="70000" lnSpcReduction="20000"/>
          </a:bodyPr>
          <a:lstStyle/>
          <a:p>
            <a:pPr algn="l"/>
            <a:r>
              <a:rPr lang="es-MX" sz="2900" b="0" i="0" u="none" strike="noStrike" baseline="0" dirty="0">
                <a:latin typeface="LiberationSerif"/>
              </a:rPr>
              <a:t>A medida que el flujo sanguíneo atraviesa la </a:t>
            </a:r>
            <a:r>
              <a:rPr lang="es-MX" sz="2900" b="0" i="1" u="none" strike="noStrike" baseline="0" dirty="0">
                <a:latin typeface="LiberationSerif-Italic"/>
              </a:rPr>
              <a:t>circulación sistémica, </a:t>
            </a:r>
            <a:r>
              <a:rPr lang="es-MX" sz="2900" b="0" i="0" u="none" strike="noStrike" baseline="0" dirty="0">
                <a:latin typeface="LiberationSerif"/>
              </a:rPr>
              <a:t>la presión media va cayendo</a:t>
            </a:r>
          </a:p>
          <a:p>
            <a:pPr marL="0" indent="0" algn="l">
              <a:buNone/>
            </a:pPr>
            <a:r>
              <a:rPr lang="es-MX" sz="2900" b="0" i="0" u="none" strike="noStrike" baseline="0" dirty="0">
                <a:latin typeface="LiberationSerif"/>
              </a:rPr>
              <a:t>progresivamente hasta llegar casi a 0 </a:t>
            </a:r>
            <a:r>
              <a:rPr lang="es-MX" sz="2900" b="0" i="0" u="none" strike="noStrike" baseline="0" dirty="0" err="1">
                <a:latin typeface="LiberationSerif"/>
              </a:rPr>
              <a:t>mmHg</a:t>
            </a:r>
            <a:r>
              <a:rPr lang="es-MX" sz="2900" b="0" i="0" u="none" strike="noStrike" baseline="0" dirty="0">
                <a:latin typeface="LiberationSerif"/>
              </a:rPr>
              <a:t> en el momento en el que alcanza la terminación de las</a:t>
            </a:r>
          </a:p>
          <a:p>
            <a:pPr marL="0" indent="0" algn="l">
              <a:buNone/>
            </a:pPr>
            <a:r>
              <a:rPr lang="es-MX" sz="2900" b="0" i="0" u="none" strike="noStrike" baseline="0" dirty="0">
                <a:latin typeface="LiberationSerif"/>
              </a:rPr>
              <a:t>venas cava superior e inferior, donde se vacía en la aurícula derecha del corazón.</a:t>
            </a:r>
          </a:p>
          <a:p>
            <a:pPr marL="0" indent="0" algn="l">
              <a:buNone/>
            </a:pPr>
            <a:endParaRPr lang="es-MX" sz="2900" b="0" i="0" u="none" strike="noStrike" baseline="0" dirty="0">
              <a:latin typeface="LiberationSerif"/>
            </a:endParaRPr>
          </a:p>
          <a:p>
            <a:pPr algn="l"/>
            <a:r>
              <a:rPr lang="es-MX" sz="2900" b="0" i="0" u="none" strike="noStrike" baseline="0" dirty="0">
                <a:latin typeface="LiberationSerif"/>
              </a:rPr>
              <a:t>La presión de los capilares sistémicos oscila desde 35 </a:t>
            </a:r>
            <a:r>
              <a:rPr lang="es-MX" sz="2900" b="0" i="0" u="none" strike="noStrike" baseline="0" dirty="0" err="1">
                <a:latin typeface="LiberationSerif"/>
              </a:rPr>
              <a:t>mmHg</a:t>
            </a:r>
            <a:r>
              <a:rPr lang="es-MX" sz="2900" b="0" i="0" u="none" strike="noStrike" baseline="0" dirty="0">
                <a:latin typeface="LiberationSerif"/>
              </a:rPr>
              <a:t> cerca de los extremos </a:t>
            </a:r>
            <a:r>
              <a:rPr lang="es-MX" sz="2900" b="0" i="0" u="none" strike="noStrike" baseline="0" dirty="0" err="1">
                <a:latin typeface="LiberationSerif"/>
              </a:rPr>
              <a:t>arteriolares</a:t>
            </a:r>
            <a:endParaRPr lang="es-MX" sz="2900" b="0" i="0" u="none" strike="noStrike" baseline="0" dirty="0">
              <a:latin typeface="LiberationSerif"/>
            </a:endParaRPr>
          </a:p>
          <a:p>
            <a:pPr marL="0" indent="0" algn="l">
              <a:buNone/>
            </a:pPr>
            <a:r>
              <a:rPr lang="es-MX" sz="2900" b="0" i="0" u="none" strike="noStrike" baseline="0" dirty="0">
                <a:latin typeface="LiberationSerif"/>
              </a:rPr>
              <a:t>hasta tan solo 10 </a:t>
            </a:r>
            <a:r>
              <a:rPr lang="es-MX" sz="2900" b="0" i="0" u="none" strike="noStrike" baseline="0" dirty="0" err="1">
                <a:latin typeface="LiberationSerif"/>
              </a:rPr>
              <a:t>mmHg</a:t>
            </a:r>
            <a:r>
              <a:rPr lang="es-MX" sz="2900" b="0" i="0" u="none" strike="noStrike" baseline="0" dirty="0">
                <a:latin typeface="LiberationSerif"/>
              </a:rPr>
              <a:t> cerca de los extremos venosos, pero la presión media «funcional» en la</a:t>
            </a:r>
          </a:p>
          <a:p>
            <a:pPr marL="0" indent="0" algn="l">
              <a:buNone/>
            </a:pPr>
            <a:r>
              <a:rPr lang="es-MX" sz="2900" b="0" i="0" u="none" strike="noStrike" baseline="0" dirty="0">
                <a:latin typeface="LiberationSerif"/>
              </a:rPr>
              <a:t>mayoría de los lechos vasculares es de 17 </a:t>
            </a:r>
            <a:r>
              <a:rPr lang="es-MX" sz="2900" b="0" i="0" u="none" strike="noStrike" baseline="0" dirty="0" err="1">
                <a:latin typeface="LiberationSerif"/>
              </a:rPr>
              <a:t>mmHg</a:t>
            </a:r>
            <a:r>
              <a:rPr lang="es-MX" sz="2900" b="0" i="0" u="none" strike="noStrike" baseline="0" dirty="0">
                <a:latin typeface="LiberationSerif"/>
              </a:rPr>
              <a:t>, aproximadamente</a:t>
            </a:r>
            <a:r>
              <a:rPr lang="es-MX" sz="2400" b="0" i="0" u="none" strike="noStrike" baseline="0" dirty="0">
                <a:latin typeface="LiberationSerif"/>
              </a:rPr>
              <a:t>,</a:t>
            </a:r>
            <a:endParaRPr lang="es-GT" dirty="0"/>
          </a:p>
        </p:txBody>
      </p:sp>
    </p:spTree>
    <p:extLst>
      <p:ext uri="{BB962C8B-B14F-4D97-AF65-F5344CB8AC3E}">
        <p14:creationId xmlns:p14="http://schemas.microsoft.com/office/powerpoint/2010/main" val="2347008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2000"/>
                <a:satMod val="150000"/>
                <a:lumMod val="150000"/>
              </a:schemeClr>
            </a:duotone>
          </a:blip>
          <a:stretch/>
        </a:blip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28A3A3B9-997D-4A03-90FD-7BAB2C8E423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1" name="Group 10">
            <a:extLst>
              <a:ext uri="{FF2B5EF4-FFF2-40B4-BE49-F238E27FC236}">
                <a16:creationId xmlns:a16="http://schemas.microsoft.com/office/drawing/2014/main" id="{1FC32202-9DB3-4AA3-84CF-1815EE5B65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a:extLst>
                <a:ext uri="{FF2B5EF4-FFF2-40B4-BE49-F238E27FC236}">
                  <a16:creationId xmlns:a16="http://schemas.microsoft.com/office/drawing/2014/main" id="{610571FD-687E-4644-8056-769F83C33AB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3" name="Freeform 6">
              <a:extLst>
                <a:ext uri="{FF2B5EF4-FFF2-40B4-BE49-F238E27FC236}">
                  <a16:creationId xmlns:a16="http://schemas.microsoft.com/office/drawing/2014/main" id="{6F88B2CF-ADC0-4A56-892C-000F69B18D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 name="Freeform 7">
              <a:extLst>
                <a:ext uri="{FF2B5EF4-FFF2-40B4-BE49-F238E27FC236}">
                  <a16:creationId xmlns:a16="http://schemas.microsoft.com/office/drawing/2014/main" id="{0E45960F-3218-447D-883A-C08178DE92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 name="Rectangle 8">
              <a:extLst>
                <a:ext uri="{FF2B5EF4-FFF2-40B4-BE49-F238E27FC236}">
                  <a16:creationId xmlns:a16="http://schemas.microsoft.com/office/drawing/2014/main" id="{1F453801-3FA6-4C22-A60E-BD42060BE39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6" name="Freeform 9">
              <a:extLst>
                <a:ext uri="{FF2B5EF4-FFF2-40B4-BE49-F238E27FC236}">
                  <a16:creationId xmlns:a16="http://schemas.microsoft.com/office/drawing/2014/main" id="{BF7A3FDF-EF1E-4416-93D8-BEEC2D2728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Freeform 10">
              <a:extLst>
                <a:ext uri="{FF2B5EF4-FFF2-40B4-BE49-F238E27FC236}">
                  <a16:creationId xmlns:a16="http://schemas.microsoft.com/office/drawing/2014/main" id="{A0262584-CA5B-40E4-9E09-F706814FB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 name="Freeform 11">
              <a:extLst>
                <a:ext uri="{FF2B5EF4-FFF2-40B4-BE49-F238E27FC236}">
                  <a16:creationId xmlns:a16="http://schemas.microsoft.com/office/drawing/2014/main" id="{2040526A-3336-4659-98D5-8081420A1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2">
              <a:extLst>
                <a:ext uri="{FF2B5EF4-FFF2-40B4-BE49-F238E27FC236}">
                  <a16:creationId xmlns:a16="http://schemas.microsoft.com/office/drawing/2014/main" id="{A96F4D67-AE70-4F26-936F-33B1EECE1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3">
              <a:extLst>
                <a:ext uri="{FF2B5EF4-FFF2-40B4-BE49-F238E27FC236}">
                  <a16:creationId xmlns:a16="http://schemas.microsoft.com/office/drawing/2014/main" id="{D0286AA7-8949-4283-A576-761C498ED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4">
              <a:extLst>
                <a:ext uri="{FF2B5EF4-FFF2-40B4-BE49-F238E27FC236}">
                  <a16:creationId xmlns:a16="http://schemas.microsoft.com/office/drawing/2014/main" id="{18191F3A-48A8-494E-9F62-D51AFC156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5">
              <a:extLst>
                <a:ext uri="{FF2B5EF4-FFF2-40B4-BE49-F238E27FC236}">
                  <a16:creationId xmlns:a16="http://schemas.microsoft.com/office/drawing/2014/main" id="{768EF614-CED7-4DD9-953A-597F461A6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6">
              <a:extLst>
                <a:ext uri="{FF2B5EF4-FFF2-40B4-BE49-F238E27FC236}">
                  <a16:creationId xmlns:a16="http://schemas.microsoft.com/office/drawing/2014/main" id="{606F1DE5-83D5-4039-9A6D-EB25D3252A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7">
              <a:extLst>
                <a:ext uri="{FF2B5EF4-FFF2-40B4-BE49-F238E27FC236}">
                  <a16:creationId xmlns:a16="http://schemas.microsoft.com/office/drawing/2014/main" id="{C06020DA-FF9F-4FB8-BB32-B9D8EFA39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8">
              <a:extLst>
                <a:ext uri="{FF2B5EF4-FFF2-40B4-BE49-F238E27FC236}">
                  <a16:creationId xmlns:a16="http://schemas.microsoft.com/office/drawing/2014/main" id="{2795D7C4-DFEE-4662-86B5-CFB805A7B5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9">
              <a:extLst>
                <a:ext uri="{FF2B5EF4-FFF2-40B4-BE49-F238E27FC236}">
                  <a16:creationId xmlns:a16="http://schemas.microsoft.com/office/drawing/2014/main" id="{81808701-AC94-4B89-BEF0-9ADD3C3EE8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20">
              <a:extLst>
                <a:ext uri="{FF2B5EF4-FFF2-40B4-BE49-F238E27FC236}">
                  <a16:creationId xmlns:a16="http://schemas.microsoft.com/office/drawing/2014/main" id="{73B7EF27-3D88-4BBC-B168-39790455BB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21">
              <a:extLst>
                <a:ext uri="{FF2B5EF4-FFF2-40B4-BE49-F238E27FC236}">
                  <a16:creationId xmlns:a16="http://schemas.microsoft.com/office/drawing/2014/main" id="{DB6DF57F-9E1D-4C2B-8018-505EED19D5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2">
              <a:extLst>
                <a:ext uri="{FF2B5EF4-FFF2-40B4-BE49-F238E27FC236}">
                  <a16:creationId xmlns:a16="http://schemas.microsoft.com/office/drawing/2014/main" id="{3A927F03-78D5-4416-926D-45A7B7048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3">
              <a:extLst>
                <a:ext uri="{FF2B5EF4-FFF2-40B4-BE49-F238E27FC236}">
                  <a16:creationId xmlns:a16="http://schemas.microsoft.com/office/drawing/2014/main" id="{ADD58AFB-FAF7-4121-B559-BEB9875230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4">
              <a:extLst>
                <a:ext uri="{FF2B5EF4-FFF2-40B4-BE49-F238E27FC236}">
                  <a16:creationId xmlns:a16="http://schemas.microsoft.com/office/drawing/2014/main" id="{68EE3C08-B83B-46C8-9D96-E7FB7EA41A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5">
              <a:extLst>
                <a:ext uri="{FF2B5EF4-FFF2-40B4-BE49-F238E27FC236}">
                  <a16:creationId xmlns:a16="http://schemas.microsoft.com/office/drawing/2014/main" id="{FD021DD5-2C00-4FF3-8DD9-1B39F3C06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6">
              <a:extLst>
                <a:ext uri="{FF2B5EF4-FFF2-40B4-BE49-F238E27FC236}">
                  <a16:creationId xmlns:a16="http://schemas.microsoft.com/office/drawing/2014/main" id="{348C6317-3127-400A-B4A7-48F1DB5DF3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7">
              <a:extLst>
                <a:ext uri="{FF2B5EF4-FFF2-40B4-BE49-F238E27FC236}">
                  <a16:creationId xmlns:a16="http://schemas.microsoft.com/office/drawing/2014/main" id="{3172227C-EC8B-4221-88C4-1D3B4401D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8">
              <a:extLst>
                <a:ext uri="{FF2B5EF4-FFF2-40B4-BE49-F238E27FC236}">
                  <a16:creationId xmlns:a16="http://schemas.microsoft.com/office/drawing/2014/main" id="{5511E763-C729-4F3F-8F23-BA0C2490BF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9">
              <a:extLst>
                <a:ext uri="{FF2B5EF4-FFF2-40B4-BE49-F238E27FC236}">
                  <a16:creationId xmlns:a16="http://schemas.microsoft.com/office/drawing/2014/main" id="{561F5B46-071F-45A5-B5CC-F46EDB1AC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30">
              <a:extLst>
                <a:ext uri="{FF2B5EF4-FFF2-40B4-BE49-F238E27FC236}">
                  <a16:creationId xmlns:a16="http://schemas.microsoft.com/office/drawing/2014/main" id="{AED43814-B7B1-4BB4-950C-590667FB19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31">
              <a:extLst>
                <a:ext uri="{FF2B5EF4-FFF2-40B4-BE49-F238E27FC236}">
                  <a16:creationId xmlns:a16="http://schemas.microsoft.com/office/drawing/2014/main" id="{C415CA85-B951-4B2F-9EEA-22EE10728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2">
              <a:extLst>
                <a:ext uri="{FF2B5EF4-FFF2-40B4-BE49-F238E27FC236}">
                  <a16:creationId xmlns:a16="http://schemas.microsoft.com/office/drawing/2014/main" id="{53558B9E-293E-41A2-83C3-9D850825E8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Rectangle 33">
              <a:extLst>
                <a:ext uri="{FF2B5EF4-FFF2-40B4-BE49-F238E27FC236}">
                  <a16:creationId xmlns:a16="http://schemas.microsoft.com/office/drawing/2014/main" id="{88ACCEEA-CE41-4CC3-8DCD-E50BD48D417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1" name="Freeform 34">
              <a:extLst>
                <a:ext uri="{FF2B5EF4-FFF2-40B4-BE49-F238E27FC236}">
                  <a16:creationId xmlns:a16="http://schemas.microsoft.com/office/drawing/2014/main" id="{5E0C103C-AE76-4E6D-BC01-38DE5C5C36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35">
              <a:extLst>
                <a:ext uri="{FF2B5EF4-FFF2-40B4-BE49-F238E27FC236}">
                  <a16:creationId xmlns:a16="http://schemas.microsoft.com/office/drawing/2014/main" id="{64E447C7-C1C5-499C-BFCF-4267C4022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Freeform 36">
              <a:extLst>
                <a:ext uri="{FF2B5EF4-FFF2-40B4-BE49-F238E27FC236}">
                  <a16:creationId xmlns:a16="http://schemas.microsoft.com/office/drawing/2014/main" id="{11D27CBD-D97C-4C8A-8B9F-12039830E3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7">
              <a:extLst>
                <a:ext uri="{FF2B5EF4-FFF2-40B4-BE49-F238E27FC236}">
                  <a16:creationId xmlns:a16="http://schemas.microsoft.com/office/drawing/2014/main" id="{0277E892-FF91-4A92-B6E8-56CD11678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8">
              <a:extLst>
                <a:ext uri="{FF2B5EF4-FFF2-40B4-BE49-F238E27FC236}">
                  <a16:creationId xmlns:a16="http://schemas.microsoft.com/office/drawing/2014/main" id="{754DA1E7-F0A0-493A-853E-948B8381F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9">
              <a:extLst>
                <a:ext uri="{FF2B5EF4-FFF2-40B4-BE49-F238E27FC236}">
                  <a16:creationId xmlns:a16="http://schemas.microsoft.com/office/drawing/2014/main" id="{00F63C47-C769-464A-AA57-B7AEE8CD5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40">
              <a:extLst>
                <a:ext uri="{FF2B5EF4-FFF2-40B4-BE49-F238E27FC236}">
                  <a16:creationId xmlns:a16="http://schemas.microsoft.com/office/drawing/2014/main" id="{7EFBD469-737A-434F-B848-A89333AD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41">
              <a:extLst>
                <a:ext uri="{FF2B5EF4-FFF2-40B4-BE49-F238E27FC236}">
                  <a16:creationId xmlns:a16="http://schemas.microsoft.com/office/drawing/2014/main" id="{4396DA9A-8E7D-445A-B7E0-92D16F1F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2">
              <a:extLst>
                <a:ext uri="{FF2B5EF4-FFF2-40B4-BE49-F238E27FC236}">
                  <a16:creationId xmlns:a16="http://schemas.microsoft.com/office/drawing/2014/main" id="{B3702C58-7DD4-4725-95BD-DF151FF2D2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3">
              <a:extLst>
                <a:ext uri="{FF2B5EF4-FFF2-40B4-BE49-F238E27FC236}">
                  <a16:creationId xmlns:a16="http://schemas.microsoft.com/office/drawing/2014/main" id="{089E3BA3-84FA-412A-8EC1-2C2B57572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4">
              <a:extLst>
                <a:ext uri="{FF2B5EF4-FFF2-40B4-BE49-F238E27FC236}">
                  <a16:creationId xmlns:a16="http://schemas.microsoft.com/office/drawing/2014/main" id="{A6630E8E-3552-44DC-819B-0E2FD08543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Rectangle 45">
              <a:extLst>
                <a:ext uri="{FF2B5EF4-FFF2-40B4-BE49-F238E27FC236}">
                  <a16:creationId xmlns:a16="http://schemas.microsoft.com/office/drawing/2014/main" id="{2705026F-757A-46C6-8C54-39E3487B042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3" name="Freeform 46">
              <a:extLst>
                <a:ext uri="{FF2B5EF4-FFF2-40B4-BE49-F238E27FC236}">
                  <a16:creationId xmlns:a16="http://schemas.microsoft.com/office/drawing/2014/main" id="{124A7C73-AEF0-4334-8873-E7789302A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47">
              <a:extLst>
                <a:ext uri="{FF2B5EF4-FFF2-40B4-BE49-F238E27FC236}">
                  <a16:creationId xmlns:a16="http://schemas.microsoft.com/office/drawing/2014/main" id="{329C97BB-5852-4D46-8DA8-1C087CD374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Freeform 48">
              <a:extLst>
                <a:ext uri="{FF2B5EF4-FFF2-40B4-BE49-F238E27FC236}">
                  <a16:creationId xmlns:a16="http://schemas.microsoft.com/office/drawing/2014/main" id="{335FCF3A-450B-47A5-BE9D-AE3D309BF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9">
              <a:extLst>
                <a:ext uri="{FF2B5EF4-FFF2-40B4-BE49-F238E27FC236}">
                  <a16:creationId xmlns:a16="http://schemas.microsoft.com/office/drawing/2014/main" id="{9E9E6BCB-71C3-4ED2-B1F4-539AF8FB931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50">
              <a:extLst>
                <a:ext uri="{FF2B5EF4-FFF2-40B4-BE49-F238E27FC236}">
                  <a16:creationId xmlns:a16="http://schemas.microsoft.com/office/drawing/2014/main" id="{C016E9A5-3CFD-4181-BE3C-B2ED7C8A4D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51">
              <a:extLst>
                <a:ext uri="{FF2B5EF4-FFF2-40B4-BE49-F238E27FC236}">
                  <a16:creationId xmlns:a16="http://schemas.microsoft.com/office/drawing/2014/main" id="{472B18E9-A7CC-4AFE-9270-034E35211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2">
              <a:extLst>
                <a:ext uri="{FF2B5EF4-FFF2-40B4-BE49-F238E27FC236}">
                  <a16:creationId xmlns:a16="http://schemas.microsoft.com/office/drawing/2014/main" id="{7E034710-8BA8-4821-8424-C2C42477A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3">
              <a:extLst>
                <a:ext uri="{FF2B5EF4-FFF2-40B4-BE49-F238E27FC236}">
                  <a16:creationId xmlns:a16="http://schemas.microsoft.com/office/drawing/2014/main" id="{AA9C27DD-0841-41D8-88B9-1E20E498B1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4">
              <a:extLst>
                <a:ext uri="{FF2B5EF4-FFF2-40B4-BE49-F238E27FC236}">
                  <a16:creationId xmlns:a16="http://schemas.microsoft.com/office/drawing/2014/main" id="{7AC72B37-137C-43B1-B632-F250FD4F1C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5">
              <a:extLst>
                <a:ext uri="{FF2B5EF4-FFF2-40B4-BE49-F238E27FC236}">
                  <a16:creationId xmlns:a16="http://schemas.microsoft.com/office/drawing/2014/main" id="{41100148-06A9-4714-8114-BCEAB1E25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6">
              <a:extLst>
                <a:ext uri="{FF2B5EF4-FFF2-40B4-BE49-F238E27FC236}">
                  <a16:creationId xmlns:a16="http://schemas.microsoft.com/office/drawing/2014/main" id="{7732C5A7-3350-4B61-9B93-42692B1FD7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7">
              <a:extLst>
                <a:ext uri="{FF2B5EF4-FFF2-40B4-BE49-F238E27FC236}">
                  <a16:creationId xmlns:a16="http://schemas.microsoft.com/office/drawing/2014/main" id="{A3ADE33B-8A92-4478-800D-8E1A731AB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8">
              <a:extLst>
                <a:ext uri="{FF2B5EF4-FFF2-40B4-BE49-F238E27FC236}">
                  <a16:creationId xmlns:a16="http://schemas.microsoft.com/office/drawing/2014/main" id="{AA064BDA-F472-40E5-91F0-CC69B60E60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67" name="Group 66">
            <a:extLst>
              <a:ext uri="{FF2B5EF4-FFF2-40B4-BE49-F238E27FC236}">
                <a16:creationId xmlns:a16="http://schemas.microsoft.com/office/drawing/2014/main" id="{2AF717C3-95E1-451E-8DDD-8ED223C59F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8" name="Rectangle 67">
              <a:extLst>
                <a:ext uri="{FF2B5EF4-FFF2-40B4-BE49-F238E27FC236}">
                  <a16:creationId xmlns:a16="http://schemas.microsoft.com/office/drawing/2014/main" id="{B2236F83-C5B0-4D6D-980F-3F2D580795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2">
              <a:extLst>
                <a:ext uri="{FF2B5EF4-FFF2-40B4-BE49-F238E27FC236}">
                  <a16:creationId xmlns:a16="http://schemas.microsoft.com/office/drawing/2014/main" id="{8976E8EA-BCB0-4FF8-9662-3273300C7D29}"/>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ítulo 1">
            <a:extLst>
              <a:ext uri="{FF2B5EF4-FFF2-40B4-BE49-F238E27FC236}">
                <a16:creationId xmlns:a16="http://schemas.microsoft.com/office/drawing/2014/main" id="{1C55613B-FAB7-07F2-7AEF-7622440587C3}"/>
              </a:ext>
            </a:extLst>
          </p:cNvPr>
          <p:cNvSpPr>
            <a:spLocks noGrp="1"/>
          </p:cNvSpPr>
          <p:nvPr>
            <p:ph type="title"/>
          </p:nvPr>
        </p:nvSpPr>
        <p:spPr>
          <a:xfrm>
            <a:off x="5270066" y="1122363"/>
            <a:ext cx="5397933" cy="2387600"/>
          </a:xfrm>
        </p:spPr>
        <p:txBody>
          <a:bodyPr vert="horz" lIns="91440" tIns="45720" rIns="91440" bIns="45720" rtlCol="0" anchor="b">
            <a:normAutofit/>
          </a:bodyPr>
          <a:lstStyle/>
          <a:p>
            <a:r>
              <a:rPr lang="en-US" sz="4800"/>
              <a:t>FLUJO SANGUÍNEO CEREBRAL</a:t>
            </a:r>
          </a:p>
        </p:txBody>
      </p:sp>
      <p:sp>
        <p:nvSpPr>
          <p:cNvPr id="3" name="Marcador de contenido 2">
            <a:extLst>
              <a:ext uri="{FF2B5EF4-FFF2-40B4-BE49-F238E27FC236}">
                <a16:creationId xmlns:a16="http://schemas.microsoft.com/office/drawing/2014/main" id="{EC547FE7-26BB-3AB2-D5F4-D21373E2EE2E}"/>
              </a:ext>
            </a:extLst>
          </p:cNvPr>
          <p:cNvSpPr>
            <a:spLocks noGrp="1"/>
          </p:cNvSpPr>
          <p:nvPr>
            <p:ph idx="1"/>
          </p:nvPr>
        </p:nvSpPr>
        <p:spPr>
          <a:xfrm>
            <a:off x="5230896" y="3602038"/>
            <a:ext cx="5437103" cy="1655762"/>
          </a:xfrm>
        </p:spPr>
        <p:txBody>
          <a:bodyPr vert="horz" lIns="91440" tIns="45720" rIns="91440" bIns="45720" rtlCol="0">
            <a:normAutofit/>
          </a:bodyPr>
          <a:lstStyle/>
          <a:p>
            <a:pPr marL="0" indent="0">
              <a:buNone/>
            </a:pPr>
            <a:r>
              <a:rPr lang="en-US" sz="2000" cap="all">
                <a:solidFill>
                  <a:schemeClr val="accent2"/>
                </a:solidFill>
              </a:rPr>
              <a:t>Dr. César Augusto Morataya</a:t>
            </a:r>
          </a:p>
        </p:txBody>
      </p:sp>
      <p:pic>
        <p:nvPicPr>
          <p:cNvPr id="5" name="Picture 4" descr="Luces generadas por ordenador">
            <a:extLst>
              <a:ext uri="{FF2B5EF4-FFF2-40B4-BE49-F238E27FC236}">
                <a16:creationId xmlns:a16="http://schemas.microsoft.com/office/drawing/2014/main" id="{F49E3134-2F89-D852-7BE9-A7ADED3F2DB1}"/>
              </a:ext>
            </a:extLst>
          </p:cNvPr>
          <p:cNvPicPr>
            <a:picLocks noChangeAspect="1"/>
          </p:cNvPicPr>
          <p:nvPr/>
        </p:nvPicPr>
        <p:blipFill rotWithShape="1">
          <a:blip r:embed="rId4"/>
          <a:srcRect l="19716" r="30265"/>
          <a:stretch/>
        </p:blipFill>
        <p:spPr>
          <a:xfrm>
            <a:off x="-5597" y="10"/>
            <a:ext cx="4635583" cy="6857990"/>
          </a:xfrm>
          <a:prstGeom prst="rect">
            <a:avLst/>
          </a:prstGeom>
        </p:spPr>
      </p:pic>
      <p:grpSp>
        <p:nvGrpSpPr>
          <p:cNvPr id="71" name="Group 70">
            <a:extLst>
              <a:ext uri="{FF2B5EF4-FFF2-40B4-BE49-F238E27FC236}">
                <a16:creationId xmlns:a16="http://schemas.microsoft.com/office/drawing/2014/main" id="{E60B8C2E-F5A5-4405-B75B-5F1AACAA9C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2" name="Rectangle 5">
              <a:extLst>
                <a:ext uri="{FF2B5EF4-FFF2-40B4-BE49-F238E27FC236}">
                  <a16:creationId xmlns:a16="http://schemas.microsoft.com/office/drawing/2014/main" id="{E7FE3BEE-02E2-4FC6-8BFB-65A09DBADC4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73" name="Freeform 6">
              <a:extLst>
                <a:ext uri="{FF2B5EF4-FFF2-40B4-BE49-F238E27FC236}">
                  <a16:creationId xmlns:a16="http://schemas.microsoft.com/office/drawing/2014/main" id="{7BAAAB43-2728-4FFA-ADE8-4312DD4F66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4" name="Freeform 7">
              <a:extLst>
                <a:ext uri="{FF2B5EF4-FFF2-40B4-BE49-F238E27FC236}">
                  <a16:creationId xmlns:a16="http://schemas.microsoft.com/office/drawing/2014/main" id="{78C725C0-ED09-4B9F-9D07-120BBF2791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5" name="Rectangle 8">
              <a:extLst>
                <a:ext uri="{FF2B5EF4-FFF2-40B4-BE49-F238E27FC236}">
                  <a16:creationId xmlns:a16="http://schemas.microsoft.com/office/drawing/2014/main" id="{E0A18EF7-BD8B-4606-A540-A047318C7C3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76" name="Freeform 9">
              <a:extLst>
                <a:ext uri="{FF2B5EF4-FFF2-40B4-BE49-F238E27FC236}">
                  <a16:creationId xmlns:a16="http://schemas.microsoft.com/office/drawing/2014/main" id="{680FA1E3-4E96-4403-8A76-B7F4B62A7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7" name="Freeform 10">
              <a:extLst>
                <a:ext uri="{FF2B5EF4-FFF2-40B4-BE49-F238E27FC236}">
                  <a16:creationId xmlns:a16="http://schemas.microsoft.com/office/drawing/2014/main" id="{58D3F9A7-EFD2-4B4F-9813-D582F515B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8" name="Freeform 11">
              <a:extLst>
                <a:ext uri="{FF2B5EF4-FFF2-40B4-BE49-F238E27FC236}">
                  <a16:creationId xmlns:a16="http://schemas.microsoft.com/office/drawing/2014/main" id="{49C9E216-7755-4425-B5C6-3E8DB5084E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9" name="Freeform 12">
              <a:extLst>
                <a:ext uri="{FF2B5EF4-FFF2-40B4-BE49-F238E27FC236}">
                  <a16:creationId xmlns:a16="http://schemas.microsoft.com/office/drawing/2014/main" id="{13876F54-9DD7-46D3-82DA-8975411D5E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0" name="Freeform 13">
              <a:extLst>
                <a:ext uri="{FF2B5EF4-FFF2-40B4-BE49-F238E27FC236}">
                  <a16:creationId xmlns:a16="http://schemas.microsoft.com/office/drawing/2014/main" id="{337A500E-9092-4C41-923E-E9F66EFE1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1" name="Freeform 14">
              <a:extLst>
                <a:ext uri="{FF2B5EF4-FFF2-40B4-BE49-F238E27FC236}">
                  <a16:creationId xmlns:a16="http://schemas.microsoft.com/office/drawing/2014/main" id="{FDDB495C-036D-46A8-A06A-69CE6D04A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2" name="Freeform 15">
              <a:extLst>
                <a:ext uri="{FF2B5EF4-FFF2-40B4-BE49-F238E27FC236}">
                  <a16:creationId xmlns:a16="http://schemas.microsoft.com/office/drawing/2014/main" id="{7639A14E-CF72-4F05-9F94-1ED7D74A2F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3" name="Freeform 16">
              <a:extLst>
                <a:ext uri="{FF2B5EF4-FFF2-40B4-BE49-F238E27FC236}">
                  <a16:creationId xmlns:a16="http://schemas.microsoft.com/office/drawing/2014/main" id="{563B616F-BF88-4D0F-84EA-6DEAC22840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4" name="Freeform 17">
              <a:extLst>
                <a:ext uri="{FF2B5EF4-FFF2-40B4-BE49-F238E27FC236}">
                  <a16:creationId xmlns:a16="http://schemas.microsoft.com/office/drawing/2014/main" id="{B64EC511-18EA-40E7-B8C7-98C214DE61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5" name="Freeform 18">
              <a:extLst>
                <a:ext uri="{FF2B5EF4-FFF2-40B4-BE49-F238E27FC236}">
                  <a16:creationId xmlns:a16="http://schemas.microsoft.com/office/drawing/2014/main" id="{1A3ADE4A-64D5-4857-AC73-6520F38DBD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6" name="Freeform 19">
              <a:extLst>
                <a:ext uri="{FF2B5EF4-FFF2-40B4-BE49-F238E27FC236}">
                  <a16:creationId xmlns:a16="http://schemas.microsoft.com/office/drawing/2014/main" id="{9812F037-29B7-4FC5-8604-8B5EE1962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7" name="Freeform 20">
              <a:extLst>
                <a:ext uri="{FF2B5EF4-FFF2-40B4-BE49-F238E27FC236}">
                  <a16:creationId xmlns:a16="http://schemas.microsoft.com/office/drawing/2014/main" id="{F29F3EB8-74F0-4C83-8D19-50D5AED37C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8" name="Freeform 21">
              <a:extLst>
                <a:ext uri="{FF2B5EF4-FFF2-40B4-BE49-F238E27FC236}">
                  <a16:creationId xmlns:a16="http://schemas.microsoft.com/office/drawing/2014/main" id="{255EDEBB-9F56-4C91-A3E2-B8D55EA858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9" name="Freeform 22">
              <a:extLst>
                <a:ext uri="{FF2B5EF4-FFF2-40B4-BE49-F238E27FC236}">
                  <a16:creationId xmlns:a16="http://schemas.microsoft.com/office/drawing/2014/main" id="{6CB4A733-5AF6-41F4-B962-FCB5ECFB3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0" name="Freeform 23">
              <a:extLst>
                <a:ext uri="{FF2B5EF4-FFF2-40B4-BE49-F238E27FC236}">
                  <a16:creationId xmlns:a16="http://schemas.microsoft.com/office/drawing/2014/main" id="{0F49EFEC-F112-4101-BFAC-208CEFB5AC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1" name="Freeform 24">
              <a:extLst>
                <a:ext uri="{FF2B5EF4-FFF2-40B4-BE49-F238E27FC236}">
                  <a16:creationId xmlns:a16="http://schemas.microsoft.com/office/drawing/2014/main" id="{2CB5CACE-513C-4A9F-A2A8-C493052AD0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2" name="Freeform 25">
              <a:extLst>
                <a:ext uri="{FF2B5EF4-FFF2-40B4-BE49-F238E27FC236}">
                  <a16:creationId xmlns:a16="http://schemas.microsoft.com/office/drawing/2014/main" id="{ADE077F7-E2C5-4A91-BDF3-794A948B4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3" name="Freeform 26">
              <a:extLst>
                <a:ext uri="{FF2B5EF4-FFF2-40B4-BE49-F238E27FC236}">
                  <a16:creationId xmlns:a16="http://schemas.microsoft.com/office/drawing/2014/main" id="{95F7A13F-1B18-461E-95A9-D631409D77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4" name="Freeform 27">
              <a:extLst>
                <a:ext uri="{FF2B5EF4-FFF2-40B4-BE49-F238E27FC236}">
                  <a16:creationId xmlns:a16="http://schemas.microsoft.com/office/drawing/2014/main" id="{318CCC24-7E4E-43F9-BF7D-CA6BF315B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5" name="Freeform 28">
              <a:extLst>
                <a:ext uri="{FF2B5EF4-FFF2-40B4-BE49-F238E27FC236}">
                  <a16:creationId xmlns:a16="http://schemas.microsoft.com/office/drawing/2014/main" id="{F145FBA5-0C1B-4712-B348-5F9E941ADB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6" name="Freeform 29">
              <a:extLst>
                <a:ext uri="{FF2B5EF4-FFF2-40B4-BE49-F238E27FC236}">
                  <a16:creationId xmlns:a16="http://schemas.microsoft.com/office/drawing/2014/main" id="{5604EE0B-00ED-4A86-AD82-F0003E7E59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7" name="Freeform 30">
              <a:extLst>
                <a:ext uri="{FF2B5EF4-FFF2-40B4-BE49-F238E27FC236}">
                  <a16:creationId xmlns:a16="http://schemas.microsoft.com/office/drawing/2014/main" id="{5685D51F-1B6E-42C9-B3DB-948C20D5344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8" name="Freeform 31">
              <a:extLst>
                <a:ext uri="{FF2B5EF4-FFF2-40B4-BE49-F238E27FC236}">
                  <a16:creationId xmlns:a16="http://schemas.microsoft.com/office/drawing/2014/main" id="{751C0AC1-F824-40AB-AD56-A20C0404B8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9" name="Freeform 32">
              <a:extLst>
                <a:ext uri="{FF2B5EF4-FFF2-40B4-BE49-F238E27FC236}">
                  <a16:creationId xmlns:a16="http://schemas.microsoft.com/office/drawing/2014/main" id="{63A5DB9D-093D-4C32-9850-398E4001E5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0" name="Rectangle 33">
              <a:extLst>
                <a:ext uri="{FF2B5EF4-FFF2-40B4-BE49-F238E27FC236}">
                  <a16:creationId xmlns:a16="http://schemas.microsoft.com/office/drawing/2014/main" id="{39CE2A17-6A48-4BB0-B8FF-8444A7F320E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01" name="Freeform 34">
              <a:extLst>
                <a:ext uri="{FF2B5EF4-FFF2-40B4-BE49-F238E27FC236}">
                  <a16:creationId xmlns:a16="http://schemas.microsoft.com/office/drawing/2014/main" id="{93268BF4-A330-49F8-A284-11048A96FB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2" name="Freeform 35">
              <a:extLst>
                <a:ext uri="{FF2B5EF4-FFF2-40B4-BE49-F238E27FC236}">
                  <a16:creationId xmlns:a16="http://schemas.microsoft.com/office/drawing/2014/main" id="{8486C2F6-8E87-416D-937B-2BB4A0A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3" name="Freeform 36">
              <a:extLst>
                <a:ext uri="{FF2B5EF4-FFF2-40B4-BE49-F238E27FC236}">
                  <a16:creationId xmlns:a16="http://schemas.microsoft.com/office/drawing/2014/main" id="{CC95F5A4-51F0-4213-BA28-92AA4E86A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4" name="Freeform 37">
              <a:extLst>
                <a:ext uri="{FF2B5EF4-FFF2-40B4-BE49-F238E27FC236}">
                  <a16:creationId xmlns:a16="http://schemas.microsoft.com/office/drawing/2014/main" id="{7505CAE6-5DED-4D1E-9E44-64D4B4D7FC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5" name="Freeform 38">
              <a:extLst>
                <a:ext uri="{FF2B5EF4-FFF2-40B4-BE49-F238E27FC236}">
                  <a16:creationId xmlns:a16="http://schemas.microsoft.com/office/drawing/2014/main" id="{78B984D0-AD58-4AC9-A50B-BE653FD843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6" name="Freeform 39">
              <a:extLst>
                <a:ext uri="{FF2B5EF4-FFF2-40B4-BE49-F238E27FC236}">
                  <a16:creationId xmlns:a16="http://schemas.microsoft.com/office/drawing/2014/main" id="{CF7C72DD-E539-4611-8D8C-94849C7B6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7" name="Freeform 40">
              <a:extLst>
                <a:ext uri="{FF2B5EF4-FFF2-40B4-BE49-F238E27FC236}">
                  <a16:creationId xmlns:a16="http://schemas.microsoft.com/office/drawing/2014/main" id="{B697AAB9-AFF5-42EF-9B16-D16A12AB9E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8" name="Freeform 41">
              <a:extLst>
                <a:ext uri="{FF2B5EF4-FFF2-40B4-BE49-F238E27FC236}">
                  <a16:creationId xmlns:a16="http://schemas.microsoft.com/office/drawing/2014/main" id="{134A607A-A11F-4826-8695-39A606CDD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9" name="Freeform 42">
              <a:extLst>
                <a:ext uri="{FF2B5EF4-FFF2-40B4-BE49-F238E27FC236}">
                  <a16:creationId xmlns:a16="http://schemas.microsoft.com/office/drawing/2014/main" id="{5D6AA334-3A61-472F-849A-B42073F7B1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0" name="Freeform 43">
              <a:extLst>
                <a:ext uri="{FF2B5EF4-FFF2-40B4-BE49-F238E27FC236}">
                  <a16:creationId xmlns:a16="http://schemas.microsoft.com/office/drawing/2014/main" id="{2F58D48D-316E-4DA5-ADB2-552A87719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1" name="Freeform 44">
              <a:extLst>
                <a:ext uri="{FF2B5EF4-FFF2-40B4-BE49-F238E27FC236}">
                  <a16:creationId xmlns:a16="http://schemas.microsoft.com/office/drawing/2014/main" id="{AF96C2E6-700B-4590-B511-0C740BBEDD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2" name="Rectangle 45">
              <a:extLst>
                <a:ext uri="{FF2B5EF4-FFF2-40B4-BE49-F238E27FC236}">
                  <a16:creationId xmlns:a16="http://schemas.microsoft.com/office/drawing/2014/main" id="{43214F01-39FB-47B3-85FD-AB5BF5A3EC2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13" name="Freeform 46">
              <a:extLst>
                <a:ext uri="{FF2B5EF4-FFF2-40B4-BE49-F238E27FC236}">
                  <a16:creationId xmlns:a16="http://schemas.microsoft.com/office/drawing/2014/main" id="{3BE5A99F-ACFD-4D1C-96A0-825660BC9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4" name="Freeform 47">
              <a:extLst>
                <a:ext uri="{FF2B5EF4-FFF2-40B4-BE49-F238E27FC236}">
                  <a16:creationId xmlns:a16="http://schemas.microsoft.com/office/drawing/2014/main" id="{5AF32838-3B38-449C-886B-10415F91A1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5" name="Freeform 48">
              <a:extLst>
                <a:ext uri="{FF2B5EF4-FFF2-40B4-BE49-F238E27FC236}">
                  <a16:creationId xmlns:a16="http://schemas.microsoft.com/office/drawing/2014/main" id="{704C3D98-8B97-48D7-8C0E-A46A4BB67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6" name="Freeform 49">
              <a:extLst>
                <a:ext uri="{FF2B5EF4-FFF2-40B4-BE49-F238E27FC236}">
                  <a16:creationId xmlns:a16="http://schemas.microsoft.com/office/drawing/2014/main" id="{6E8C7D4D-3EAD-41AB-8350-B3FEF510E4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7" name="Freeform 50">
              <a:extLst>
                <a:ext uri="{FF2B5EF4-FFF2-40B4-BE49-F238E27FC236}">
                  <a16:creationId xmlns:a16="http://schemas.microsoft.com/office/drawing/2014/main" id="{6CBFEC6B-CCE7-4C98-8342-E71BA4F7AB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8" name="Freeform 51">
              <a:extLst>
                <a:ext uri="{FF2B5EF4-FFF2-40B4-BE49-F238E27FC236}">
                  <a16:creationId xmlns:a16="http://schemas.microsoft.com/office/drawing/2014/main" id="{AF8EC899-C313-4FB0-8B4C-12370088F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9" name="Freeform 52">
              <a:extLst>
                <a:ext uri="{FF2B5EF4-FFF2-40B4-BE49-F238E27FC236}">
                  <a16:creationId xmlns:a16="http://schemas.microsoft.com/office/drawing/2014/main" id="{0B2F0C9A-9B32-45C8-9C51-F8AD7D522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0" name="Freeform 53">
              <a:extLst>
                <a:ext uri="{FF2B5EF4-FFF2-40B4-BE49-F238E27FC236}">
                  <a16:creationId xmlns:a16="http://schemas.microsoft.com/office/drawing/2014/main" id="{627E4323-14E9-4555-A17A-494AA85F68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1" name="Freeform 54">
              <a:extLst>
                <a:ext uri="{FF2B5EF4-FFF2-40B4-BE49-F238E27FC236}">
                  <a16:creationId xmlns:a16="http://schemas.microsoft.com/office/drawing/2014/main" id="{474CC8A1-7E85-4C05-8748-68BE069CF4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2" name="Freeform 55">
              <a:extLst>
                <a:ext uri="{FF2B5EF4-FFF2-40B4-BE49-F238E27FC236}">
                  <a16:creationId xmlns:a16="http://schemas.microsoft.com/office/drawing/2014/main" id="{72A134CC-507C-452D-B835-F205E5CF5A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3" name="Freeform 56">
              <a:extLst>
                <a:ext uri="{FF2B5EF4-FFF2-40B4-BE49-F238E27FC236}">
                  <a16:creationId xmlns:a16="http://schemas.microsoft.com/office/drawing/2014/main" id="{3EC0D726-99FE-41C6-830F-3408E9F616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4" name="Freeform 57">
              <a:extLst>
                <a:ext uri="{FF2B5EF4-FFF2-40B4-BE49-F238E27FC236}">
                  <a16:creationId xmlns:a16="http://schemas.microsoft.com/office/drawing/2014/main" id="{E4979E9D-9612-48B6-B275-5F096F8B5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5" name="Freeform 58">
              <a:extLst>
                <a:ext uri="{FF2B5EF4-FFF2-40B4-BE49-F238E27FC236}">
                  <a16:creationId xmlns:a16="http://schemas.microsoft.com/office/drawing/2014/main" id="{FDBF3F74-5D49-421D-BE2D-461E495E9E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127" name="Group 126">
            <a:extLst>
              <a:ext uri="{FF2B5EF4-FFF2-40B4-BE49-F238E27FC236}">
                <a16:creationId xmlns:a16="http://schemas.microsoft.com/office/drawing/2014/main" id="{BA6C639A-AA23-4F79-AB5A-628AA804F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28" name="Freeform 32">
              <a:extLst>
                <a:ext uri="{FF2B5EF4-FFF2-40B4-BE49-F238E27FC236}">
                  <a16:creationId xmlns:a16="http://schemas.microsoft.com/office/drawing/2014/main" id="{2E992ACA-8A1A-4D19-B9FA-036B5B3AF5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9" name="Freeform 33">
              <a:extLst>
                <a:ext uri="{FF2B5EF4-FFF2-40B4-BE49-F238E27FC236}">
                  <a16:creationId xmlns:a16="http://schemas.microsoft.com/office/drawing/2014/main" id="{EF731F3D-E21B-4828-9C3C-17A9B8478A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0" name="Freeform 34">
              <a:extLst>
                <a:ext uri="{FF2B5EF4-FFF2-40B4-BE49-F238E27FC236}">
                  <a16:creationId xmlns:a16="http://schemas.microsoft.com/office/drawing/2014/main" id="{9ED2A1B4-1A6B-4D7D-9034-D28FFCB591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1" name="Freeform 35">
              <a:extLst>
                <a:ext uri="{FF2B5EF4-FFF2-40B4-BE49-F238E27FC236}">
                  <a16:creationId xmlns:a16="http://schemas.microsoft.com/office/drawing/2014/main" id="{B6F580FB-B369-48BD-8EF5-A9CA34E85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2" name="Freeform 36">
              <a:extLst>
                <a:ext uri="{FF2B5EF4-FFF2-40B4-BE49-F238E27FC236}">
                  <a16:creationId xmlns:a16="http://schemas.microsoft.com/office/drawing/2014/main" id="{16E225F9-3182-4413-91E8-741DBB6057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3" name="Freeform 37">
              <a:extLst>
                <a:ext uri="{FF2B5EF4-FFF2-40B4-BE49-F238E27FC236}">
                  <a16:creationId xmlns:a16="http://schemas.microsoft.com/office/drawing/2014/main" id="{964AE269-1564-4DE9-8749-EC30541007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4" name="Freeform 38">
              <a:extLst>
                <a:ext uri="{FF2B5EF4-FFF2-40B4-BE49-F238E27FC236}">
                  <a16:creationId xmlns:a16="http://schemas.microsoft.com/office/drawing/2014/main" id="{72E2219C-828E-4863-B5E3-EFD87C99D9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5" name="Freeform 39">
              <a:extLst>
                <a:ext uri="{FF2B5EF4-FFF2-40B4-BE49-F238E27FC236}">
                  <a16:creationId xmlns:a16="http://schemas.microsoft.com/office/drawing/2014/main" id="{B4AC1E06-49C6-44A4-ADC1-C680449A3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6" name="Freeform 40">
              <a:extLst>
                <a:ext uri="{FF2B5EF4-FFF2-40B4-BE49-F238E27FC236}">
                  <a16:creationId xmlns:a16="http://schemas.microsoft.com/office/drawing/2014/main" id="{6B6BED4B-1EC1-4476-8221-351F6EAADD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7" name="Rectangle 41">
              <a:extLst>
                <a:ext uri="{FF2B5EF4-FFF2-40B4-BE49-F238E27FC236}">
                  <a16:creationId xmlns:a16="http://schemas.microsoft.com/office/drawing/2014/main" id="{C5033A4F-A32C-4999-B8EF-3763DAD24B6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1657744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6B57F7-6EAE-D160-188E-56758C70C09E}"/>
              </a:ext>
            </a:extLst>
          </p:cNvPr>
          <p:cNvSpPr>
            <a:spLocks noGrp="1"/>
          </p:cNvSpPr>
          <p:nvPr>
            <p:ph type="title"/>
          </p:nvPr>
        </p:nvSpPr>
        <p:spPr/>
        <p:txBody>
          <a:bodyPr/>
          <a:lstStyle/>
          <a:p>
            <a:r>
              <a:rPr lang="es-GT" dirty="0"/>
              <a:t>FLUJO SANGUÍENO DEL ENCÉFALO</a:t>
            </a:r>
          </a:p>
        </p:txBody>
      </p:sp>
      <p:pic>
        <p:nvPicPr>
          <p:cNvPr id="5" name="Marcador de contenido 4">
            <a:extLst>
              <a:ext uri="{FF2B5EF4-FFF2-40B4-BE49-F238E27FC236}">
                <a16:creationId xmlns:a16="http://schemas.microsoft.com/office/drawing/2014/main" id="{D210B002-DDC2-7B63-81F9-030E95BFAA03}"/>
              </a:ext>
            </a:extLst>
          </p:cNvPr>
          <p:cNvPicPr>
            <a:picLocks noGrp="1" noChangeAspect="1"/>
          </p:cNvPicPr>
          <p:nvPr>
            <p:ph idx="1"/>
          </p:nvPr>
        </p:nvPicPr>
        <p:blipFill>
          <a:blip r:embed="rId2"/>
          <a:stretch>
            <a:fillRect/>
          </a:stretch>
        </p:blipFill>
        <p:spPr>
          <a:xfrm>
            <a:off x="739932" y="2567709"/>
            <a:ext cx="10258310" cy="3038764"/>
          </a:xfrm>
        </p:spPr>
      </p:pic>
    </p:spTree>
    <p:extLst>
      <p:ext uri="{BB962C8B-B14F-4D97-AF65-F5344CB8AC3E}">
        <p14:creationId xmlns:p14="http://schemas.microsoft.com/office/powerpoint/2010/main" val="3984267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22AC1FF-9472-4A93-BE19-AE0C24FE5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06A1397-64E0-4853-ADE2-3EE143B2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D21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4AC028CD-0ECA-0EB5-C883-B2903C84A7FB}"/>
              </a:ext>
            </a:extLst>
          </p:cNvPr>
          <p:cNvPicPr>
            <a:picLocks noChangeAspect="1"/>
          </p:cNvPicPr>
          <p:nvPr/>
        </p:nvPicPr>
        <p:blipFill rotWithShape="1">
          <a:blip r:embed="rId3"/>
          <a:srcRect t="5457" r="1" b="11813"/>
          <a:stretch/>
        </p:blipFill>
        <p:spPr>
          <a:xfrm>
            <a:off x="643467" y="643467"/>
            <a:ext cx="10905066" cy="5571066"/>
          </a:xfrm>
          <a:prstGeom prst="rect">
            <a:avLst/>
          </a:prstGeom>
        </p:spPr>
      </p:pic>
    </p:spTree>
    <p:extLst>
      <p:ext uri="{BB962C8B-B14F-4D97-AF65-F5344CB8AC3E}">
        <p14:creationId xmlns:p14="http://schemas.microsoft.com/office/powerpoint/2010/main" val="2398317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2000"/>
                <a:satMod val="150000"/>
                <a:lumMod val="15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6511218-B9AA-4B98-BC1D-CCC9BB28AB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4091B7F8-4439-4ACD-B578-E523334B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18EF6BE6-0FCE-475D-BAB2-683B36D578B8}"/>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ítulo 1">
            <a:extLst>
              <a:ext uri="{FF2B5EF4-FFF2-40B4-BE49-F238E27FC236}">
                <a16:creationId xmlns:a16="http://schemas.microsoft.com/office/drawing/2014/main" id="{EFE3F344-D498-DA11-BC67-32C36ED3D2FC}"/>
              </a:ext>
            </a:extLst>
          </p:cNvPr>
          <p:cNvSpPr>
            <a:spLocks noGrp="1"/>
          </p:cNvSpPr>
          <p:nvPr>
            <p:ph type="title"/>
          </p:nvPr>
        </p:nvSpPr>
        <p:spPr>
          <a:xfrm>
            <a:off x="6448425" y="618518"/>
            <a:ext cx="4598985" cy="1478570"/>
          </a:xfrm>
        </p:spPr>
        <p:txBody>
          <a:bodyPr>
            <a:normAutofit/>
          </a:bodyPr>
          <a:lstStyle/>
          <a:p>
            <a:r>
              <a:rPr lang="es-MX"/>
              <a:t>CONCEPTO</a:t>
            </a:r>
            <a:endParaRPr lang="es-GT"/>
          </a:p>
        </p:txBody>
      </p:sp>
      <p:pic>
        <p:nvPicPr>
          <p:cNvPr id="5" name="Picture 4" descr="Vista en primer plano de plaquetas sanguíneas">
            <a:extLst>
              <a:ext uri="{FF2B5EF4-FFF2-40B4-BE49-F238E27FC236}">
                <a16:creationId xmlns:a16="http://schemas.microsoft.com/office/drawing/2014/main" id="{ED94FA6E-8B69-54F0-08A9-CFD65FEAE7FC}"/>
              </a:ext>
            </a:extLst>
          </p:cNvPr>
          <p:cNvPicPr>
            <a:picLocks noChangeAspect="1"/>
          </p:cNvPicPr>
          <p:nvPr/>
        </p:nvPicPr>
        <p:blipFill rotWithShape="1">
          <a:blip r:embed="rId4"/>
          <a:srcRect l="23844" r="26110"/>
          <a:stretch/>
        </p:blipFill>
        <p:spPr>
          <a:xfrm>
            <a:off x="-5597" y="10"/>
            <a:ext cx="6101597" cy="6857990"/>
          </a:xfrm>
          <a:prstGeom prst="rect">
            <a:avLst/>
          </a:prstGeom>
        </p:spPr>
      </p:pic>
      <p:grpSp>
        <p:nvGrpSpPr>
          <p:cNvPr id="13" name="Group 12">
            <a:extLst>
              <a:ext uri="{FF2B5EF4-FFF2-40B4-BE49-F238E27FC236}">
                <a16:creationId xmlns:a16="http://schemas.microsoft.com/office/drawing/2014/main" id="{5815A4C8-B67A-417B-881F-B10F775419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E908880B-41F4-47DC-A5D9-CC6110F11D1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63AF45E0-DAB3-4BF0-B6F4-DD30CA25E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7">
              <a:extLst>
                <a:ext uri="{FF2B5EF4-FFF2-40B4-BE49-F238E27FC236}">
                  <a16:creationId xmlns:a16="http://schemas.microsoft.com/office/drawing/2014/main" id="{AD76E2E6-F745-4365-9908-0B9E1A5E0A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Rectangle 16">
              <a:extLst>
                <a:ext uri="{FF2B5EF4-FFF2-40B4-BE49-F238E27FC236}">
                  <a16:creationId xmlns:a16="http://schemas.microsoft.com/office/drawing/2014/main" id="{76F5917B-27A0-4E27-B437-D38E7294E97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6DB713C1-FF7B-4575-8117-022C649B6A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0">
              <a:extLst>
                <a:ext uri="{FF2B5EF4-FFF2-40B4-BE49-F238E27FC236}">
                  <a16:creationId xmlns:a16="http://schemas.microsoft.com/office/drawing/2014/main" id="{BB7E4ACC-44D9-4792-9E29-712DDBD005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1">
              <a:extLst>
                <a:ext uri="{FF2B5EF4-FFF2-40B4-BE49-F238E27FC236}">
                  <a16:creationId xmlns:a16="http://schemas.microsoft.com/office/drawing/2014/main" id="{0A3FC698-6397-4AAD-BFE7-5436973BD9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2">
              <a:extLst>
                <a:ext uri="{FF2B5EF4-FFF2-40B4-BE49-F238E27FC236}">
                  <a16:creationId xmlns:a16="http://schemas.microsoft.com/office/drawing/2014/main" id="{01236AB7-797D-4790-AADE-7C43A7DD9E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3">
              <a:extLst>
                <a:ext uri="{FF2B5EF4-FFF2-40B4-BE49-F238E27FC236}">
                  <a16:creationId xmlns:a16="http://schemas.microsoft.com/office/drawing/2014/main" id="{E089A1E5-35CB-4B0E-89EE-FB2AB368F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4">
              <a:extLst>
                <a:ext uri="{FF2B5EF4-FFF2-40B4-BE49-F238E27FC236}">
                  <a16:creationId xmlns:a16="http://schemas.microsoft.com/office/drawing/2014/main" id="{E1B3676D-5E71-4B0E-9A27-97E7B016E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5">
              <a:extLst>
                <a:ext uri="{FF2B5EF4-FFF2-40B4-BE49-F238E27FC236}">
                  <a16:creationId xmlns:a16="http://schemas.microsoft.com/office/drawing/2014/main" id="{D8D40786-1ED1-48CB-9998-047B97FE2A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6">
              <a:extLst>
                <a:ext uri="{FF2B5EF4-FFF2-40B4-BE49-F238E27FC236}">
                  <a16:creationId xmlns:a16="http://schemas.microsoft.com/office/drawing/2014/main" id="{035C2320-C3B2-4989-A4E2-C71FA7F505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7">
              <a:extLst>
                <a:ext uri="{FF2B5EF4-FFF2-40B4-BE49-F238E27FC236}">
                  <a16:creationId xmlns:a16="http://schemas.microsoft.com/office/drawing/2014/main" id="{CF46DEE0-1E3B-4861-841A-3DBBAF79C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8">
              <a:extLst>
                <a:ext uri="{FF2B5EF4-FFF2-40B4-BE49-F238E27FC236}">
                  <a16:creationId xmlns:a16="http://schemas.microsoft.com/office/drawing/2014/main" id="{96962E2E-BDC1-40A1-9CA9-DCD1E2F2CD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9">
              <a:extLst>
                <a:ext uri="{FF2B5EF4-FFF2-40B4-BE49-F238E27FC236}">
                  <a16:creationId xmlns:a16="http://schemas.microsoft.com/office/drawing/2014/main" id="{0AB10F96-B5B5-493C-B58A-ABAD1B5D8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0">
              <a:extLst>
                <a:ext uri="{FF2B5EF4-FFF2-40B4-BE49-F238E27FC236}">
                  <a16:creationId xmlns:a16="http://schemas.microsoft.com/office/drawing/2014/main" id="{385FEB28-D230-4850-96D1-B84416B2E0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1">
              <a:extLst>
                <a:ext uri="{FF2B5EF4-FFF2-40B4-BE49-F238E27FC236}">
                  <a16:creationId xmlns:a16="http://schemas.microsoft.com/office/drawing/2014/main" id="{7D69D500-53C1-4C49-986B-0C77700A7D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2">
              <a:extLst>
                <a:ext uri="{FF2B5EF4-FFF2-40B4-BE49-F238E27FC236}">
                  <a16:creationId xmlns:a16="http://schemas.microsoft.com/office/drawing/2014/main" id="{242E9848-2FB4-4D7D-AE1F-FCB62E4A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3">
              <a:extLst>
                <a:ext uri="{FF2B5EF4-FFF2-40B4-BE49-F238E27FC236}">
                  <a16:creationId xmlns:a16="http://schemas.microsoft.com/office/drawing/2014/main" id="{F007433C-DB9E-4A75-BA95-1012EFDE82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4">
              <a:extLst>
                <a:ext uri="{FF2B5EF4-FFF2-40B4-BE49-F238E27FC236}">
                  <a16:creationId xmlns:a16="http://schemas.microsoft.com/office/drawing/2014/main" id="{F0402231-D741-48D0-BF9A-1FCA25B572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5">
              <a:extLst>
                <a:ext uri="{FF2B5EF4-FFF2-40B4-BE49-F238E27FC236}">
                  <a16:creationId xmlns:a16="http://schemas.microsoft.com/office/drawing/2014/main" id="{CE7FBE95-E865-4925-8852-1F46C1A85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6">
              <a:extLst>
                <a:ext uri="{FF2B5EF4-FFF2-40B4-BE49-F238E27FC236}">
                  <a16:creationId xmlns:a16="http://schemas.microsoft.com/office/drawing/2014/main" id="{8F43B940-9D12-405E-9143-F5E64D3471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7">
              <a:extLst>
                <a:ext uri="{FF2B5EF4-FFF2-40B4-BE49-F238E27FC236}">
                  <a16:creationId xmlns:a16="http://schemas.microsoft.com/office/drawing/2014/main" id="{AB96A555-1114-43F3-B7C1-36C528AC2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8">
              <a:extLst>
                <a:ext uri="{FF2B5EF4-FFF2-40B4-BE49-F238E27FC236}">
                  <a16:creationId xmlns:a16="http://schemas.microsoft.com/office/drawing/2014/main" id="{24C4A8E3-7739-47BF-98F1-55A35475E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9">
              <a:extLst>
                <a:ext uri="{FF2B5EF4-FFF2-40B4-BE49-F238E27FC236}">
                  <a16:creationId xmlns:a16="http://schemas.microsoft.com/office/drawing/2014/main" id="{AA9972CC-55BF-424B-BF02-D68C8F837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0">
              <a:extLst>
                <a:ext uri="{FF2B5EF4-FFF2-40B4-BE49-F238E27FC236}">
                  <a16:creationId xmlns:a16="http://schemas.microsoft.com/office/drawing/2014/main" id="{26FE0F33-8EBE-4E8C-80B2-94D892A844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1">
              <a:extLst>
                <a:ext uri="{FF2B5EF4-FFF2-40B4-BE49-F238E27FC236}">
                  <a16:creationId xmlns:a16="http://schemas.microsoft.com/office/drawing/2014/main" id="{067215AC-EE86-41A8-906A-930B98379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2">
              <a:extLst>
                <a:ext uri="{FF2B5EF4-FFF2-40B4-BE49-F238E27FC236}">
                  <a16:creationId xmlns:a16="http://schemas.microsoft.com/office/drawing/2014/main" id="{2A7D51B1-D027-4BB9-A7AA-77B82224CD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Rectangle 41">
              <a:extLst>
                <a:ext uri="{FF2B5EF4-FFF2-40B4-BE49-F238E27FC236}">
                  <a16:creationId xmlns:a16="http://schemas.microsoft.com/office/drawing/2014/main" id="{D863577D-1563-4E7D-B1C2-8FD6EB5E25F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1142C45E-91B5-43E6-815B-8DCE711EED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5">
              <a:extLst>
                <a:ext uri="{FF2B5EF4-FFF2-40B4-BE49-F238E27FC236}">
                  <a16:creationId xmlns:a16="http://schemas.microsoft.com/office/drawing/2014/main" id="{D392B29F-8F06-4525-8C60-6AD0FF87C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6">
              <a:extLst>
                <a:ext uri="{FF2B5EF4-FFF2-40B4-BE49-F238E27FC236}">
                  <a16:creationId xmlns:a16="http://schemas.microsoft.com/office/drawing/2014/main" id="{C0097D3D-4508-4DFE-9362-1D4CD53428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7">
              <a:extLst>
                <a:ext uri="{FF2B5EF4-FFF2-40B4-BE49-F238E27FC236}">
                  <a16:creationId xmlns:a16="http://schemas.microsoft.com/office/drawing/2014/main" id="{CB6E6B17-DA8C-4DFE-A8F3-C88E9C6CE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8">
              <a:extLst>
                <a:ext uri="{FF2B5EF4-FFF2-40B4-BE49-F238E27FC236}">
                  <a16:creationId xmlns:a16="http://schemas.microsoft.com/office/drawing/2014/main" id="{ED70E448-5DC1-4921-984C-B5144E20C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9">
              <a:extLst>
                <a:ext uri="{FF2B5EF4-FFF2-40B4-BE49-F238E27FC236}">
                  <a16:creationId xmlns:a16="http://schemas.microsoft.com/office/drawing/2014/main" id="{670F7120-EA4D-4FED-8679-ADFE90C47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0">
              <a:extLst>
                <a:ext uri="{FF2B5EF4-FFF2-40B4-BE49-F238E27FC236}">
                  <a16:creationId xmlns:a16="http://schemas.microsoft.com/office/drawing/2014/main" id="{06395248-187B-4F4A-914C-C34DF7A836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1">
              <a:extLst>
                <a:ext uri="{FF2B5EF4-FFF2-40B4-BE49-F238E27FC236}">
                  <a16:creationId xmlns:a16="http://schemas.microsoft.com/office/drawing/2014/main" id="{A1A1A364-CAD6-49EE-AD57-1C5FD774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2">
              <a:extLst>
                <a:ext uri="{FF2B5EF4-FFF2-40B4-BE49-F238E27FC236}">
                  <a16:creationId xmlns:a16="http://schemas.microsoft.com/office/drawing/2014/main" id="{A55D2F6C-C341-4B23-94D4-7860818D59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3">
              <a:extLst>
                <a:ext uri="{FF2B5EF4-FFF2-40B4-BE49-F238E27FC236}">
                  <a16:creationId xmlns:a16="http://schemas.microsoft.com/office/drawing/2014/main" id="{A997BCC5-C47B-4CBB-8574-3D2185875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4">
              <a:extLst>
                <a:ext uri="{FF2B5EF4-FFF2-40B4-BE49-F238E27FC236}">
                  <a16:creationId xmlns:a16="http://schemas.microsoft.com/office/drawing/2014/main" id="{8C080CB5-4748-447C-9A7C-7D19D53C88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Rectangle 53">
              <a:extLst>
                <a:ext uri="{FF2B5EF4-FFF2-40B4-BE49-F238E27FC236}">
                  <a16:creationId xmlns:a16="http://schemas.microsoft.com/office/drawing/2014/main" id="{1974BBB3-7214-4B90-B3F4-FD7491717C0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A5146950-414C-435B-93DF-86EEFE43A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7">
              <a:extLst>
                <a:ext uri="{FF2B5EF4-FFF2-40B4-BE49-F238E27FC236}">
                  <a16:creationId xmlns:a16="http://schemas.microsoft.com/office/drawing/2014/main" id="{A4F42FB5-9798-4A86-9B6F-EBD720953B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8">
              <a:extLst>
                <a:ext uri="{FF2B5EF4-FFF2-40B4-BE49-F238E27FC236}">
                  <a16:creationId xmlns:a16="http://schemas.microsoft.com/office/drawing/2014/main" id="{48DA1A65-C30E-401D-96D5-CBD73B1D6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9">
              <a:extLst>
                <a:ext uri="{FF2B5EF4-FFF2-40B4-BE49-F238E27FC236}">
                  <a16:creationId xmlns:a16="http://schemas.microsoft.com/office/drawing/2014/main" id="{BFBDBDA4-F724-4A2C-B95C-0708D0E52E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0">
              <a:extLst>
                <a:ext uri="{FF2B5EF4-FFF2-40B4-BE49-F238E27FC236}">
                  <a16:creationId xmlns:a16="http://schemas.microsoft.com/office/drawing/2014/main" id="{51A9FC73-ADDC-4F4C-A52E-2416211F1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1">
              <a:extLst>
                <a:ext uri="{FF2B5EF4-FFF2-40B4-BE49-F238E27FC236}">
                  <a16:creationId xmlns:a16="http://schemas.microsoft.com/office/drawing/2014/main" id="{C1506CC0-B481-4F34-9692-55FFB0DE0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2">
              <a:extLst>
                <a:ext uri="{FF2B5EF4-FFF2-40B4-BE49-F238E27FC236}">
                  <a16:creationId xmlns:a16="http://schemas.microsoft.com/office/drawing/2014/main" id="{63C32F27-2DFD-4DC6-A459-1D8B1E35CA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3">
              <a:extLst>
                <a:ext uri="{FF2B5EF4-FFF2-40B4-BE49-F238E27FC236}">
                  <a16:creationId xmlns:a16="http://schemas.microsoft.com/office/drawing/2014/main" id="{1D72781E-80D4-4D20-9CB8-B1F93F7F7C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4">
              <a:extLst>
                <a:ext uri="{FF2B5EF4-FFF2-40B4-BE49-F238E27FC236}">
                  <a16:creationId xmlns:a16="http://schemas.microsoft.com/office/drawing/2014/main" id="{B185151E-5C64-466C-95A8-82DCD68F9D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5">
              <a:extLst>
                <a:ext uri="{FF2B5EF4-FFF2-40B4-BE49-F238E27FC236}">
                  <a16:creationId xmlns:a16="http://schemas.microsoft.com/office/drawing/2014/main" id="{5422BDFC-E916-4209-9AE5-5EBBFAE67F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6">
              <a:extLst>
                <a:ext uri="{FF2B5EF4-FFF2-40B4-BE49-F238E27FC236}">
                  <a16:creationId xmlns:a16="http://schemas.microsoft.com/office/drawing/2014/main" id="{CB055192-621C-4D0A-95A8-43B3D66570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7">
              <a:extLst>
                <a:ext uri="{FF2B5EF4-FFF2-40B4-BE49-F238E27FC236}">
                  <a16:creationId xmlns:a16="http://schemas.microsoft.com/office/drawing/2014/main" id="{A800D0DB-2B86-43A8-A566-5514B915B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8">
              <a:extLst>
                <a:ext uri="{FF2B5EF4-FFF2-40B4-BE49-F238E27FC236}">
                  <a16:creationId xmlns:a16="http://schemas.microsoft.com/office/drawing/2014/main" id="{A24135C6-FD88-403B-98E1-C941F03C74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Marcador de contenido 2">
            <a:extLst>
              <a:ext uri="{FF2B5EF4-FFF2-40B4-BE49-F238E27FC236}">
                <a16:creationId xmlns:a16="http://schemas.microsoft.com/office/drawing/2014/main" id="{EE7D98F7-CA74-AAC6-034E-615E211F0B17}"/>
              </a:ext>
            </a:extLst>
          </p:cNvPr>
          <p:cNvSpPr>
            <a:spLocks noGrp="1"/>
          </p:cNvSpPr>
          <p:nvPr>
            <p:ph idx="1"/>
          </p:nvPr>
        </p:nvSpPr>
        <p:spPr>
          <a:xfrm>
            <a:off x="6448425" y="2249487"/>
            <a:ext cx="4598986" cy="3541714"/>
          </a:xfrm>
        </p:spPr>
        <p:txBody>
          <a:bodyPr>
            <a:normAutofit/>
          </a:bodyPr>
          <a:lstStyle/>
          <a:p>
            <a:r>
              <a:rPr lang="es-MX" dirty="0"/>
              <a:t>MOVIMIENTO DE LA SANGRE POR TODO EL CUERPO PARA ATENDER LAS NECESIDADES DE ORGANISMO</a:t>
            </a:r>
            <a:endParaRPr lang="es-GT" dirty="0"/>
          </a:p>
        </p:txBody>
      </p:sp>
    </p:spTree>
    <p:extLst>
      <p:ext uri="{BB962C8B-B14F-4D97-AF65-F5344CB8AC3E}">
        <p14:creationId xmlns:p14="http://schemas.microsoft.com/office/powerpoint/2010/main" val="2489877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510" name="Picture 2">
            <a:extLst>
              <a:ext uri="{FF2B5EF4-FFF2-40B4-BE49-F238E27FC236}">
                <a16:creationId xmlns:a16="http://schemas.microsoft.com/office/drawing/2014/main" id="{C1AD4796-F060-464A-9B99-CA7A8F8032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384" name="Group 383">
            <a:extLst>
              <a:ext uri="{FF2B5EF4-FFF2-40B4-BE49-F238E27FC236}">
                <a16:creationId xmlns:a16="http://schemas.microsoft.com/office/drawing/2014/main" id="{E6954C68-F4A8-4F2A-82C0-11A25835A8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385" name="Group 384">
              <a:extLst>
                <a:ext uri="{FF2B5EF4-FFF2-40B4-BE49-F238E27FC236}">
                  <a16:creationId xmlns:a16="http://schemas.microsoft.com/office/drawing/2014/main" id="{52CD7100-D4F4-4ADF-97DB-61FCD455F28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97" name="Rectangle 5">
                <a:extLst>
                  <a:ext uri="{FF2B5EF4-FFF2-40B4-BE49-F238E27FC236}">
                    <a16:creationId xmlns:a16="http://schemas.microsoft.com/office/drawing/2014/main" id="{97DD267C-88EC-49F2-91AD-85859EA1F15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98" name="Freeform 6">
                <a:extLst>
                  <a:ext uri="{FF2B5EF4-FFF2-40B4-BE49-F238E27FC236}">
                    <a16:creationId xmlns:a16="http://schemas.microsoft.com/office/drawing/2014/main" id="{41C0C312-DC2D-4F06-BF91-67FC24CB0F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9" name="Freeform 7">
                <a:extLst>
                  <a:ext uri="{FF2B5EF4-FFF2-40B4-BE49-F238E27FC236}">
                    <a16:creationId xmlns:a16="http://schemas.microsoft.com/office/drawing/2014/main" id="{98ED335C-4989-4139-8AFE-E0E9A38C68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0" name="Freeform 8">
                <a:extLst>
                  <a:ext uri="{FF2B5EF4-FFF2-40B4-BE49-F238E27FC236}">
                    <a16:creationId xmlns:a16="http://schemas.microsoft.com/office/drawing/2014/main" id="{70CB20B8-C064-4A4C-A003-4423F836DB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1" name="Freeform 9">
                <a:extLst>
                  <a:ext uri="{FF2B5EF4-FFF2-40B4-BE49-F238E27FC236}">
                    <a16:creationId xmlns:a16="http://schemas.microsoft.com/office/drawing/2014/main" id="{0CB7DD39-7D63-42E5-9C34-9081CB75FA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2" name="Freeform 10">
                <a:extLst>
                  <a:ext uri="{FF2B5EF4-FFF2-40B4-BE49-F238E27FC236}">
                    <a16:creationId xmlns:a16="http://schemas.microsoft.com/office/drawing/2014/main" id="{493CE3D8-9CAA-4921-8B9F-6B6148BBC3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3" name="Freeform 11">
                <a:extLst>
                  <a:ext uri="{FF2B5EF4-FFF2-40B4-BE49-F238E27FC236}">
                    <a16:creationId xmlns:a16="http://schemas.microsoft.com/office/drawing/2014/main" id="{2A7FA93B-18AE-4123-916C-F94E4EB77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4" name="Freeform 12">
                <a:extLst>
                  <a:ext uri="{FF2B5EF4-FFF2-40B4-BE49-F238E27FC236}">
                    <a16:creationId xmlns:a16="http://schemas.microsoft.com/office/drawing/2014/main" id="{A498C205-8772-4B38-8BE7-E6A7924881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5" name="Freeform 13">
                <a:extLst>
                  <a:ext uri="{FF2B5EF4-FFF2-40B4-BE49-F238E27FC236}">
                    <a16:creationId xmlns:a16="http://schemas.microsoft.com/office/drawing/2014/main" id="{4763B0F4-ECFB-4A4D-80DB-7FA62BEFEF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6" name="Freeform 14">
                <a:extLst>
                  <a:ext uri="{FF2B5EF4-FFF2-40B4-BE49-F238E27FC236}">
                    <a16:creationId xmlns:a16="http://schemas.microsoft.com/office/drawing/2014/main" id="{2D66D85A-DEF8-4E7C-ABEF-68FDF5B97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7" name="Freeform 15">
                <a:extLst>
                  <a:ext uri="{FF2B5EF4-FFF2-40B4-BE49-F238E27FC236}">
                    <a16:creationId xmlns:a16="http://schemas.microsoft.com/office/drawing/2014/main" id="{01F4F0B6-7DA7-47BA-A14E-4ECD9AEC83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8" name="Line 16">
                <a:extLst>
                  <a:ext uri="{FF2B5EF4-FFF2-40B4-BE49-F238E27FC236}">
                    <a16:creationId xmlns:a16="http://schemas.microsoft.com/office/drawing/2014/main" id="{878FD81F-82C0-490D-9184-FF531C6C43E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09" name="Freeform 17">
                <a:extLst>
                  <a:ext uri="{FF2B5EF4-FFF2-40B4-BE49-F238E27FC236}">
                    <a16:creationId xmlns:a16="http://schemas.microsoft.com/office/drawing/2014/main" id="{578D934A-A7ED-41D4-B9E6-D912634F3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0" name="Freeform 18">
                <a:extLst>
                  <a:ext uri="{FF2B5EF4-FFF2-40B4-BE49-F238E27FC236}">
                    <a16:creationId xmlns:a16="http://schemas.microsoft.com/office/drawing/2014/main" id="{7EEFADCD-C440-4425-873F-3DD18D086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1" name="Freeform 19">
                <a:extLst>
                  <a:ext uri="{FF2B5EF4-FFF2-40B4-BE49-F238E27FC236}">
                    <a16:creationId xmlns:a16="http://schemas.microsoft.com/office/drawing/2014/main" id="{2D0982BD-331A-4407-AE43-87BF6C035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2" name="Freeform 20">
                <a:extLst>
                  <a:ext uri="{FF2B5EF4-FFF2-40B4-BE49-F238E27FC236}">
                    <a16:creationId xmlns:a16="http://schemas.microsoft.com/office/drawing/2014/main" id="{F52DB1E2-3215-4F35-9326-AB0C8207EB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3" name="Rectangle 21">
                <a:extLst>
                  <a:ext uri="{FF2B5EF4-FFF2-40B4-BE49-F238E27FC236}">
                    <a16:creationId xmlns:a16="http://schemas.microsoft.com/office/drawing/2014/main" id="{E8D29CC5-B230-4FFE-B9FE-83ADC3582D6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07" name="Freeform 22">
                <a:extLst>
                  <a:ext uri="{FF2B5EF4-FFF2-40B4-BE49-F238E27FC236}">
                    <a16:creationId xmlns:a16="http://schemas.microsoft.com/office/drawing/2014/main" id="{AC35B6C5-7C4B-4B88-B93A-BC19AEFABF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5" name="Freeform 23">
                <a:extLst>
                  <a:ext uri="{FF2B5EF4-FFF2-40B4-BE49-F238E27FC236}">
                    <a16:creationId xmlns:a16="http://schemas.microsoft.com/office/drawing/2014/main" id="{9D5C52D7-D70C-4E3F-87DA-26395DFC66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6" name="Freeform 24">
                <a:extLst>
                  <a:ext uri="{FF2B5EF4-FFF2-40B4-BE49-F238E27FC236}">
                    <a16:creationId xmlns:a16="http://schemas.microsoft.com/office/drawing/2014/main" id="{ABD503F3-79F1-4B25-8DB1-647558205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7" name="Freeform 25">
                <a:extLst>
                  <a:ext uri="{FF2B5EF4-FFF2-40B4-BE49-F238E27FC236}">
                    <a16:creationId xmlns:a16="http://schemas.microsoft.com/office/drawing/2014/main" id="{E25CFE63-C676-464C-80DB-0FA1F2D230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8" name="Freeform 26">
                <a:extLst>
                  <a:ext uri="{FF2B5EF4-FFF2-40B4-BE49-F238E27FC236}">
                    <a16:creationId xmlns:a16="http://schemas.microsoft.com/office/drawing/2014/main" id="{6F4CCC10-040D-4C0D-9007-F4B6573A9B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0" name="Freeform 27">
                <a:extLst>
                  <a:ext uri="{FF2B5EF4-FFF2-40B4-BE49-F238E27FC236}">
                    <a16:creationId xmlns:a16="http://schemas.microsoft.com/office/drawing/2014/main" id="{A9016F76-4EAB-4C3D-BD95-7EA3ABA1B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2" name="Freeform 28">
                <a:extLst>
                  <a:ext uri="{FF2B5EF4-FFF2-40B4-BE49-F238E27FC236}">
                    <a16:creationId xmlns:a16="http://schemas.microsoft.com/office/drawing/2014/main" id="{829588D7-CCBA-4685-82BA-4D71D1536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3" name="Freeform 29">
                <a:extLst>
                  <a:ext uri="{FF2B5EF4-FFF2-40B4-BE49-F238E27FC236}">
                    <a16:creationId xmlns:a16="http://schemas.microsoft.com/office/drawing/2014/main" id="{BDFB4B91-9C8B-4BEE-8E98-C364DA9AF0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4" name="Freeform 30">
                <a:extLst>
                  <a:ext uri="{FF2B5EF4-FFF2-40B4-BE49-F238E27FC236}">
                    <a16:creationId xmlns:a16="http://schemas.microsoft.com/office/drawing/2014/main" id="{14FF449B-6633-4C6E-BCB8-94FB257BF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5" name="Freeform 31">
                <a:extLst>
                  <a:ext uri="{FF2B5EF4-FFF2-40B4-BE49-F238E27FC236}">
                    <a16:creationId xmlns:a16="http://schemas.microsoft.com/office/drawing/2014/main" id="{95F075F6-DA28-4A79-91EB-B1EA1FDED7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386" name="Group 385">
              <a:extLst>
                <a:ext uri="{FF2B5EF4-FFF2-40B4-BE49-F238E27FC236}">
                  <a16:creationId xmlns:a16="http://schemas.microsoft.com/office/drawing/2014/main" id="{89590349-6F75-45AA-9AAC-2202B13165E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387" name="Freeform 32">
                <a:extLst>
                  <a:ext uri="{FF2B5EF4-FFF2-40B4-BE49-F238E27FC236}">
                    <a16:creationId xmlns:a16="http://schemas.microsoft.com/office/drawing/2014/main" id="{2AB7455C-1A9E-4187-9AFE-A8A9048BE0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8" name="Freeform 33">
                <a:extLst>
                  <a:ext uri="{FF2B5EF4-FFF2-40B4-BE49-F238E27FC236}">
                    <a16:creationId xmlns:a16="http://schemas.microsoft.com/office/drawing/2014/main" id="{465FDDE1-2142-403B-A6C9-8E3992FB49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9" name="Freeform 34">
                <a:extLst>
                  <a:ext uri="{FF2B5EF4-FFF2-40B4-BE49-F238E27FC236}">
                    <a16:creationId xmlns:a16="http://schemas.microsoft.com/office/drawing/2014/main" id="{9C747485-B2B1-44F0-AF19-20688C09E2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0" name="Freeform 35">
                <a:extLst>
                  <a:ext uri="{FF2B5EF4-FFF2-40B4-BE49-F238E27FC236}">
                    <a16:creationId xmlns:a16="http://schemas.microsoft.com/office/drawing/2014/main" id="{FE27BE57-62AD-4C39-B0F2-390427233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1" name="Freeform 36">
                <a:extLst>
                  <a:ext uri="{FF2B5EF4-FFF2-40B4-BE49-F238E27FC236}">
                    <a16:creationId xmlns:a16="http://schemas.microsoft.com/office/drawing/2014/main" id="{F6B1CC7C-AE3D-493A-8944-154A6D1594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2" name="Freeform 37">
                <a:extLst>
                  <a:ext uri="{FF2B5EF4-FFF2-40B4-BE49-F238E27FC236}">
                    <a16:creationId xmlns:a16="http://schemas.microsoft.com/office/drawing/2014/main" id="{8B18AEB7-C12C-47A8-B1CE-A5DCBF60A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3" name="Freeform 38">
                <a:extLst>
                  <a:ext uri="{FF2B5EF4-FFF2-40B4-BE49-F238E27FC236}">
                    <a16:creationId xmlns:a16="http://schemas.microsoft.com/office/drawing/2014/main" id="{FE770841-CE54-4F5F-922B-A3194C3963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4" name="Freeform 39">
                <a:extLst>
                  <a:ext uri="{FF2B5EF4-FFF2-40B4-BE49-F238E27FC236}">
                    <a16:creationId xmlns:a16="http://schemas.microsoft.com/office/drawing/2014/main" id="{40B18FB6-11F3-4D60-9C41-80BE0BAA2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5" name="Freeform 40">
                <a:extLst>
                  <a:ext uri="{FF2B5EF4-FFF2-40B4-BE49-F238E27FC236}">
                    <a16:creationId xmlns:a16="http://schemas.microsoft.com/office/drawing/2014/main" id="{06B8C902-5015-4390-9FBE-118DBD76BC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6" name="Rectangle 41">
                <a:extLst>
                  <a:ext uri="{FF2B5EF4-FFF2-40B4-BE49-F238E27FC236}">
                    <a16:creationId xmlns:a16="http://schemas.microsoft.com/office/drawing/2014/main" id="{0936ED1A-43E5-4D3D-82A9-7A5C86F76DE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sp>
        <p:nvSpPr>
          <p:cNvPr id="517" name="Round Diagonal Corner Rectangle 6">
            <a:extLst>
              <a:ext uri="{FF2B5EF4-FFF2-40B4-BE49-F238E27FC236}">
                <a16:creationId xmlns:a16="http://schemas.microsoft.com/office/drawing/2014/main" id="{7CADF06E-666D-4233-B4C0-CB050DED99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ED4C15AA-3E28-75E8-6C05-514CCDA8EE8E}"/>
              </a:ext>
            </a:extLst>
          </p:cNvPr>
          <p:cNvPicPr>
            <a:picLocks noChangeAspect="1"/>
          </p:cNvPicPr>
          <p:nvPr/>
        </p:nvPicPr>
        <p:blipFill>
          <a:blip r:embed="rId4"/>
          <a:stretch>
            <a:fillRect/>
          </a:stretch>
        </p:blipFill>
        <p:spPr>
          <a:xfrm>
            <a:off x="971742" y="721514"/>
            <a:ext cx="3461713" cy="5451517"/>
          </a:xfrm>
          <a:prstGeom prst="rect">
            <a:avLst/>
          </a:prstGeom>
        </p:spPr>
      </p:pic>
      <p:sp>
        <p:nvSpPr>
          <p:cNvPr id="3" name="CuadroTexto 2">
            <a:extLst>
              <a:ext uri="{FF2B5EF4-FFF2-40B4-BE49-F238E27FC236}">
                <a16:creationId xmlns:a16="http://schemas.microsoft.com/office/drawing/2014/main" id="{96A6D52C-2479-743E-343E-370831534A32}"/>
              </a:ext>
            </a:extLst>
          </p:cNvPr>
          <p:cNvSpPr txBox="1"/>
          <p:nvPr/>
        </p:nvSpPr>
        <p:spPr>
          <a:xfrm>
            <a:off x="5128643" y="636588"/>
            <a:ext cx="6188402" cy="5318125"/>
          </a:xfrm>
          <a:prstGeom prst="rect">
            <a:avLst/>
          </a:prstGeom>
        </p:spPr>
        <p:txBody>
          <a:bodyPr vert="horz" lIns="91440" tIns="45720" rIns="91440" bIns="45720" rtlCol="0">
            <a:normAutofit lnSpcReduction="10000"/>
          </a:bodyPr>
          <a:lstStyle/>
          <a:p>
            <a:pPr indent="-228600" defTabSz="914400">
              <a:lnSpc>
                <a:spcPct val="120000"/>
              </a:lnSpc>
              <a:spcAft>
                <a:spcPts val="600"/>
              </a:spcAft>
              <a:buSzPct val="125000"/>
              <a:buFont typeface="Arial" panose="020B0604020202020204" pitchFamily="34" charset="0"/>
              <a:buChar char="•"/>
            </a:pPr>
            <a:r>
              <a:rPr lang="en-US" sz="2800" dirty="0">
                <a:effectLst>
                  <a:outerShdw blurRad="152400" dist="38100" dir="2700000" algn="tl">
                    <a:srgbClr val="000000">
                      <a:alpha val="36000"/>
                    </a:srgbClr>
                  </a:outerShdw>
                </a:effectLst>
              </a:rPr>
              <a:t>El </a:t>
            </a:r>
            <a:r>
              <a:rPr lang="en-US" sz="2800" dirty="0" err="1">
                <a:effectLst>
                  <a:outerShdw blurRad="152400" dist="38100" dir="2700000" algn="tl">
                    <a:srgbClr val="000000">
                      <a:alpha val="36000"/>
                    </a:srgbClr>
                  </a:outerShdw>
                </a:effectLst>
              </a:rPr>
              <a:t>círculo</a:t>
            </a:r>
            <a:r>
              <a:rPr lang="en-US" sz="2800" dirty="0">
                <a:effectLst>
                  <a:outerShdw blurRad="152400" dist="38100" dir="2700000" algn="tl">
                    <a:srgbClr val="000000">
                      <a:alpha val="36000"/>
                    </a:srgbClr>
                  </a:outerShdw>
                </a:effectLst>
              </a:rPr>
              <a:t> arterial cerebral, </a:t>
            </a:r>
            <a:r>
              <a:rPr lang="en-US" sz="2800" dirty="0" err="1">
                <a:effectLst>
                  <a:outerShdw blurRad="152400" dist="38100" dir="2700000" algn="tl">
                    <a:srgbClr val="000000">
                      <a:alpha val="36000"/>
                    </a:srgbClr>
                  </a:outerShdw>
                </a:effectLst>
              </a:rPr>
              <a:t>polígono</a:t>
            </a:r>
            <a:r>
              <a:rPr lang="en-US" sz="2800" dirty="0">
                <a:effectLst>
                  <a:outerShdw blurRad="152400" dist="38100" dir="2700000" algn="tl">
                    <a:srgbClr val="000000">
                      <a:alpha val="36000"/>
                    </a:srgbClr>
                  </a:outerShdw>
                </a:effectLst>
              </a:rPr>
              <a:t> de Willis o </a:t>
            </a:r>
            <a:r>
              <a:rPr lang="en-US" sz="2800" dirty="0" err="1">
                <a:effectLst>
                  <a:outerShdw blurRad="152400" dist="38100" dir="2700000" algn="tl">
                    <a:srgbClr val="000000">
                      <a:alpha val="36000"/>
                    </a:srgbClr>
                  </a:outerShdw>
                </a:effectLst>
              </a:rPr>
              <a:t>círculo</a:t>
            </a:r>
            <a:r>
              <a:rPr lang="en-US" sz="2800" dirty="0">
                <a:effectLst>
                  <a:outerShdw blurRad="152400" dist="38100" dir="2700000" algn="tl">
                    <a:srgbClr val="000000">
                      <a:alpha val="36000"/>
                    </a:srgbClr>
                  </a:outerShdw>
                </a:effectLst>
              </a:rPr>
              <a:t> arterial de la base del </a:t>
            </a:r>
            <a:r>
              <a:rPr lang="en-US" sz="2800" dirty="0" err="1">
                <a:effectLst>
                  <a:outerShdw blurRad="152400" dist="38100" dir="2700000" algn="tl">
                    <a:srgbClr val="000000">
                      <a:alpha val="36000"/>
                    </a:srgbClr>
                  </a:outerShdw>
                </a:effectLst>
              </a:rPr>
              <a:t>cerebro</a:t>
            </a:r>
            <a:r>
              <a:rPr lang="en-US" sz="2800" dirty="0">
                <a:effectLst>
                  <a:outerShdw blurRad="152400" dist="38100" dir="2700000" algn="tl">
                    <a:srgbClr val="000000">
                      <a:alpha val="36000"/>
                    </a:srgbClr>
                  </a:outerShdw>
                </a:effectLst>
              </a:rPr>
              <a:t> es </a:t>
            </a:r>
            <a:r>
              <a:rPr lang="en-US" sz="2800" dirty="0" err="1">
                <a:effectLst>
                  <a:outerShdw blurRad="152400" dist="38100" dir="2700000" algn="tl">
                    <a:srgbClr val="000000">
                      <a:alpha val="36000"/>
                    </a:srgbClr>
                  </a:outerShdw>
                </a:effectLst>
              </a:rPr>
              <a:t>una</a:t>
            </a:r>
            <a:r>
              <a:rPr lang="en-US" sz="2800" dirty="0">
                <a:effectLst>
                  <a:outerShdw blurRad="152400" dist="38100" dir="2700000" algn="tl">
                    <a:srgbClr val="000000">
                      <a:alpha val="36000"/>
                    </a:srgbClr>
                  </a:outerShdw>
                </a:effectLst>
              </a:rPr>
              <a:t> </a:t>
            </a:r>
            <a:r>
              <a:rPr lang="en-US" sz="2800" dirty="0" err="1">
                <a:effectLst>
                  <a:outerShdw blurRad="152400" dist="38100" dir="2700000" algn="tl">
                    <a:srgbClr val="000000">
                      <a:alpha val="36000"/>
                    </a:srgbClr>
                  </a:outerShdw>
                </a:effectLst>
              </a:rPr>
              <a:t>estructura</a:t>
            </a:r>
            <a:r>
              <a:rPr lang="en-US" sz="2800" dirty="0">
                <a:effectLst>
                  <a:outerShdw blurRad="152400" dist="38100" dir="2700000" algn="tl">
                    <a:srgbClr val="000000">
                      <a:alpha val="36000"/>
                    </a:srgbClr>
                  </a:outerShdw>
                </a:effectLst>
              </a:rPr>
              <a:t> </a:t>
            </a:r>
            <a:r>
              <a:rPr lang="en-US" sz="2800" dirty="0" err="1">
                <a:effectLst>
                  <a:outerShdw blurRad="152400" dist="38100" dir="2700000" algn="tl">
                    <a:srgbClr val="000000">
                      <a:alpha val="36000"/>
                    </a:srgbClr>
                  </a:outerShdw>
                </a:effectLst>
              </a:rPr>
              <a:t>anatómica</a:t>
            </a:r>
            <a:r>
              <a:rPr lang="en-US" sz="2800" dirty="0">
                <a:effectLst>
                  <a:outerShdw blurRad="152400" dist="38100" dir="2700000" algn="tl">
                    <a:srgbClr val="000000">
                      <a:alpha val="36000"/>
                    </a:srgbClr>
                  </a:outerShdw>
                </a:effectLst>
              </a:rPr>
              <a:t> arterial con forma de </a:t>
            </a:r>
            <a:r>
              <a:rPr lang="en-US" sz="2800" dirty="0" err="1">
                <a:effectLst>
                  <a:outerShdw blurRad="152400" dist="38100" dir="2700000" algn="tl">
                    <a:srgbClr val="000000">
                      <a:alpha val="36000"/>
                    </a:srgbClr>
                  </a:outerShdw>
                </a:effectLst>
              </a:rPr>
              <a:t>heptágono</a:t>
            </a:r>
            <a:r>
              <a:rPr lang="en-US" sz="2800" dirty="0">
                <a:effectLst>
                  <a:outerShdw blurRad="152400" dist="38100" dir="2700000" algn="tl">
                    <a:srgbClr val="000000">
                      <a:alpha val="36000"/>
                    </a:srgbClr>
                  </a:outerShdw>
                </a:effectLst>
              </a:rPr>
              <a:t> </a:t>
            </a:r>
            <a:r>
              <a:rPr lang="en-US" sz="2800" dirty="0" err="1">
                <a:effectLst>
                  <a:outerShdw blurRad="152400" dist="38100" dir="2700000" algn="tl">
                    <a:srgbClr val="000000">
                      <a:alpha val="36000"/>
                    </a:srgbClr>
                  </a:outerShdw>
                </a:effectLst>
              </a:rPr>
              <a:t>situada</a:t>
            </a:r>
            <a:r>
              <a:rPr lang="en-US" sz="2800" dirty="0">
                <a:effectLst>
                  <a:outerShdw blurRad="152400" dist="38100" dir="2700000" algn="tl">
                    <a:srgbClr val="000000">
                      <a:alpha val="36000"/>
                    </a:srgbClr>
                  </a:outerShdw>
                </a:effectLst>
              </a:rPr>
              <a:t> en la base del </a:t>
            </a:r>
            <a:r>
              <a:rPr lang="en-US" sz="2800" dirty="0" err="1">
                <a:effectLst>
                  <a:outerShdw blurRad="152400" dist="38100" dir="2700000" algn="tl">
                    <a:srgbClr val="000000">
                      <a:alpha val="36000"/>
                    </a:srgbClr>
                  </a:outerShdw>
                </a:effectLst>
              </a:rPr>
              <a:t>cerebro</a:t>
            </a:r>
            <a:r>
              <a:rPr lang="en-US" sz="2800" dirty="0">
                <a:effectLst>
                  <a:outerShdw blurRad="152400" dist="38100" dir="2700000" algn="tl">
                    <a:srgbClr val="000000">
                      <a:alpha val="36000"/>
                    </a:srgbClr>
                  </a:outerShdw>
                </a:effectLst>
              </a:rPr>
              <a:t> </a:t>
            </a:r>
            <a:r>
              <a:rPr lang="en-US" sz="2800" dirty="0" err="1">
                <a:effectLst>
                  <a:outerShdw blurRad="152400" dist="38100" dir="2700000" algn="tl">
                    <a:srgbClr val="000000">
                      <a:alpha val="36000"/>
                    </a:srgbClr>
                  </a:outerShdw>
                </a:effectLst>
              </a:rPr>
              <a:t>conformado</a:t>
            </a:r>
            <a:r>
              <a:rPr lang="en-US" sz="2800" dirty="0">
                <a:effectLst>
                  <a:outerShdw blurRad="152400" dist="38100" dir="2700000" algn="tl">
                    <a:srgbClr val="000000">
                      <a:alpha val="36000"/>
                    </a:srgbClr>
                  </a:outerShdw>
                </a:effectLst>
              </a:rPr>
              <a:t> </a:t>
            </a:r>
            <a:r>
              <a:rPr lang="en-US" sz="2800" dirty="0" err="1">
                <a:effectLst>
                  <a:outerShdw blurRad="152400" dist="38100" dir="2700000" algn="tl">
                    <a:srgbClr val="000000">
                      <a:alpha val="36000"/>
                    </a:srgbClr>
                  </a:outerShdw>
                </a:effectLst>
              </a:rPr>
              <a:t>por</a:t>
            </a:r>
            <a:r>
              <a:rPr lang="en-US" sz="2800" dirty="0">
                <a:effectLst>
                  <a:outerShdw blurRad="152400" dist="38100" dir="2700000" algn="tl">
                    <a:srgbClr val="000000">
                      <a:alpha val="36000"/>
                    </a:srgbClr>
                  </a:outerShdw>
                </a:effectLst>
              </a:rPr>
              <a:t>:</a:t>
            </a:r>
          </a:p>
          <a:p>
            <a:pPr indent="-228600" defTabSz="914400">
              <a:lnSpc>
                <a:spcPct val="120000"/>
              </a:lnSpc>
              <a:spcAft>
                <a:spcPts val="600"/>
              </a:spcAft>
              <a:buSzPct val="125000"/>
              <a:buFont typeface="Arial" panose="020B0604020202020204" pitchFamily="34" charset="0"/>
              <a:buChar char="•"/>
            </a:pPr>
            <a:endParaRPr lang="en-US" sz="2800" dirty="0">
              <a:effectLst>
                <a:outerShdw blurRad="152400" dist="38100" dir="2700000" algn="tl">
                  <a:srgbClr val="000000">
                    <a:alpha val="36000"/>
                  </a:srgbClr>
                </a:outerShdw>
              </a:effectLst>
            </a:endParaRPr>
          </a:p>
          <a:p>
            <a:pPr indent="-228600" defTabSz="914400">
              <a:lnSpc>
                <a:spcPct val="120000"/>
              </a:lnSpc>
              <a:spcAft>
                <a:spcPts val="600"/>
              </a:spcAft>
              <a:buSzPct val="125000"/>
              <a:buFont typeface="Arial" panose="020B0604020202020204" pitchFamily="34" charset="0"/>
              <a:buChar char="•"/>
            </a:pPr>
            <a:r>
              <a:rPr lang="en-US" sz="2800" dirty="0">
                <a:effectLst>
                  <a:outerShdw blurRad="152400" dist="38100" dir="2700000" algn="tl">
                    <a:srgbClr val="000000">
                      <a:alpha val="36000"/>
                    </a:srgbClr>
                  </a:outerShdw>
                </a:effectLst>
              </a:rPr>
              <a:t>2 </a:t>
            </a:r>
            <a:r>
              <a:rPr lang="en-US" sz="2800" dirty="0" err="1">
                <a:effectLst>
                  <a:outerShdw blurRad="152400" dist="38100" dir="2700000" algn="tl">
                    <a:srgbClr val="000000">
                      <a:alpha val="36000"/>
                    </a:srgbClr>
                  </a:outerShdw>
                </a:effectLst>
              </a:rPr>
              <a:t>arterias</a:t>
            </a:r>
            <a:r>
              <a:rPr lang="en-US" sz="2800" dirty="0">
                <a:effectLst>
                  <a:outerShdw blurRad="152400" dist="38100" dir="2700000" algn="tl">
                    <a:srgbClr val="000000">
                      <a:alpha val="36000"/>
                    </a:srgbClr>
                  </a:outerShdw>
                </a:effectLst>
              </a:rPr>
              <a:t> </a:t>
            </a:r>
            <a:r>
              <a:rPr lang="en-US" sz="2800" dirty="0" err="1">
                <a:effectLst>
                  <a:outerShdw blurRad="152400" dist="38100" dir="2700000" algn="tl">
                    <a:srgbClr val="000000">
                      <a:alpha val="36000"/>
                    </a:srgbClr>
                  </a:outerShdw>
                </a:effectLst>
              </a:rPr>
              <a:t>cerebrales</a:t>
            </a:r>
            <a:r>
              <a:rPr lang="en-US" sz="2800" dirty="0">
                <a:effectLst>
                  <a:outerShdw blurRad="152400" dist="38100" dir="2700000" algn="tl">
                    <a:srgbClr val="000000">
                      <a:alpha val="36000"/>
                    </a:srgbClr>
                  </a:outerShdw>
                </a:effectLst>
              </a:rPr>
              <a:t> </a:t>
            </a:r>
            <a:r>
              <a:rPr lang="en-US" sz="2800" dirty="0" err="1">
                <a:effectLst>
                  <a:outerShdw blurRad="152400" dist="38100" dir="2700000" algn="tl">
                    <a:srgbClr val="000000">
                      <a:alpha val="36000"/>
                    </a:srgbClr>
                  </a:outerShdw>
                </a:effectLst>
              </a:rPr>
              <a:t>posteriores</a:t>
            </a:r>
            <a:endParaRPr lang="en-US" sz="2800" dirty="0">
              <a:effectLst>
                <a:outerShdw blurRad="152400" dist="38100" dir="2700000" algn="tl">
                  <a:srgbClr val="000000">
                    <a:alpha val="36000"/>
                  </a:srgbClr>
                </a:outerShdw>
              </a:effectLst>
            </a:endParaRPr>
          </a:p>
          <a:p>
            <a:pPr indent="-228600" defTabSz="914400">
              <a:lnSpc>
                <a:spcPct val="120000"/>
              </a:lnSpc>
              <a:spcAft>
                <a:spcPts val="600"/>
              </a:spcAft>
              <a:buSzPct val="125000"/>
              <a:buFont typeface="Arial" panose="020B0604020202020204" pitchFamily="34" charset="0"/>
              <a:buChar char="•"/>
            </a:pPr>
            <a:r>
              <a:rPr lang="en-US" sz="2800" dirty="0">
                <a:effectLst>
                  <a:outerShdw blurRad="152400" dist="38100" dir="2700000" algn="tl">
                    <a:srgbClr val="000000">
                      <a:alpha val="36000"/>
                    </a:srgbClr>
                  </a:outerShdw>
                </a:effectLst>
              </a:rPr>
              <a:t>2 </a:t>
            </a:r>
            <a:r>
              <a:rPr lang="en-US" sz="2800" dirty="0" err="1">
                <a:effectLst>
                  <a:outerShdw blurRad="152400" dist="38100" dir="2700000" algn="tl">
                    <a:srgbClr val="000000">
                      <a:alpha val="36000"/>
                    </a:srgbClr>
                  </a:outerShdw>
                </a:effectLst>
              </a:rPr>
              <a:t>arterias</a:t>
            </a:r>
            <a:r>
              <a:rPr lang="en-US" sz="2800" dirty="0">
                <a:effectLst>
                  <a:outerShdw blurRad="152400" dist="38100" dir="2700000" algn="tl">
                    <a:srgbClr val="000000">
                      <a:alpha val="36000"/>
                    </a:srgbClr>
                  </a:outerShdw>
                </a:effectLst>
              </a:rPr>
              <a:t> </a:t>
            </a:r>
            <a:r>
              <a:rPr lang="en-US" sz="2800" dirty="0" err="1">
                <a:effectLst>
                  <a:outerShdw blurRad="152400" dist="38100" dir="2700000" algn="tl">
                    <a:srgbClr val="000000">
                      <a:alpha val="36000"/>
                    </a:srgbClr>
                  </a:outerShdw>
                </a:effectLst>
              </a:rPr>
              <a:t>comunicantes</a:t>
            </a:r>
            <a:r>
              <a:rPr lang="en-US" sz="2800" dirty="0">
                <a:effectLst>
                  <a:outerShdw blurRad="152400" dist="38100" dir="2700000" algn="tl">
                    <a:srgbClr val="000000">
                      <a:alpha val="36000"/>
                    </a:srgbClr>
                  </a:outerShdw>
                </a:effectLst>
              </a:rPr>
              <a:t> </a:t>
            </a:r>
            <a:r>
              <a:rPr lang="en-US" sz="2800" dirty="0" err="1">
                <a:effectLst>
                  <a:outerShdw blurRad="152400" dist="38100" dir="2700000" algn="tl">
                    <a:srgbClr val="000000">
                      <a:alpha val="36000"/>
                    </a:srgbClr>
                  </a:outerShdw>
                </a:effectLst>
              </a:rPr>
              <a:t>posteriores</a:t>
            </a:r>
            <a:endParaRPr lang="en-US" sz="2800" dirty="0">
              <a:effectLst>
                <a:outerShdw blurRad="152400" dist="38100" dir="2700000" algn="tl">
                  <a:srgbClr val="000000">
                    <a:alpha val="36000"/>
                  </a:srgbClr>
                </a:outerShdw>
              </a:effectLst>
            </a:endParaRPr>
          </a:p>
          <a:p>
            <a:pPr indent="-228600" defTabSz="914400">
              <a:lnSpc>
                <a:spcPct val="120000"/>
              </a:lnSpc>
              <a:spcAft>
                <a:spcPts val="600"/>
              </a:spcAft>
              <a:buSzPct val="125000"/>
              <a:buFont typeface="Arial" panose="020B0604020202020204" pitchFamily="34" charset="0"/>
              <a:buChar char="•"/>
            </a:pPr>
            <a:r>
              <a:rPr lang="en-US" sz="2800" dirty="0">
                <a:effectLst>
                  <a:outerShdw blurRad="152400" dist="38100" dir="2700000" algn="tl">
                    <a:srgbClr val="000000">
                      <a:alpha val="36000"/>
                    </a:srgbClr>
                  </a:outerShdw>
                </a:effectLst>
              </a:rPr>
              <a:t>2 </a:t>
            </a:r>
            <a:r>
              <a:rPr lang="en-US" sz="2800" dirty="0" err="1">
                <a:effectLst>
                  <a:outerShdw blurRad="152400" dist="38100" dir="2700000" algn="tl">
                    <a:srgbClr val="000000">
                      <a:alpha val="36000"/>
                    </a:srgbClr>
                  </a:outerShdw>
                </a:effectLst>
              </a:rPr>
              <a:t>arterias</a:t>
            </a:r>
            <a:r>
              <a:rPr lang="en-US" sz="2800" dirty="0">
                <a:effectLst>
                  <a:outerShdw blurRad="152400" dist="38100" dir="2700000" algn="tl">
                    <a:srgbClr val="000000">
                      <a:alpha val="36000"/>
                    </a:srgbClr>
                  </a:outerShdw>
                </a:effectLst>
              </a:rPr>
              <a:t> </a:t>
            </a:r>
            <a:r>
              <a:rPr lang="en-US" sz="2800" dirty="0" err="1">
                <a:effectLst>
                  <a:outerShdw blurRad="152400" dist="38100" dir="2700000" algn="tl">
                    <a:srgbClr val="000000">
                      <a:alpha val="36000"/>
                    </a:srgbClr>
                  </a:outerShdw>
                </a:effectLst>
              </a:rPr>
              <a:t>cerebrales</a:t>
            </a:r>
            <a:r>
              <a:rPr lang="en-US" sz="2800" dirty="0">
                <a:effectLst>
                  <a:outerShdw blurRad="152400" dist="38100" dir="2700000" algn="tl">
                    <a:srgbClr val="000000">
                      <a:alpha val="36000"/>
                    </a:srgbClr>
                  </a:outerShdw>
                </a:effectLst>
              </a:rPr>
              <a:t> </a:t>
            </a:r>
            <a:r>
              <a:rPr lang="en-US" sz="2800" dirty="0" err="1">
                <a:effectLst>
                  <a:outerShdw blurRad="152400" dist="38100" dir="2700000" algn="tl">
                    <a:srgbClr val="000000">
                      <a:alpha val="36000"/>
                    </a:srgbClr>
                  </a:outerShdw>
                </a:effectLst>
              </a:rPr>
              <a:t>anteriores</a:t>
            </a:r>
            <a:endParaRPr lang="en-US" sz="2800" dirty="0">
              <a:effectLst>
                <a:outerShdw blurRad="152400" dist="38100" dir="2700000" algn="tl">
                  <a:srgbClr val="000000">
                    <a:alpha val="36000"/>
                  </a:srgbClr>
                </a:outerShdw>
              </a:effectLst>
            </a:endParaRPr>
          </a:p>
          <a:p>
            <a:pPr indent="-228600" defTabSz="914400">
              <a:lnSpc>
                <a:spcPct val="120000"/>
              </a:lnSpc>
              <a:spcAft>
                <a:spcPts val="600"/>
              </a:spcAft>
              <a:buSzPct val="125000"/>
              <a:buFont typeface="Arial" panose="020B0604020202020204" pitchFamily="34" charset="0"/>
              <a:buChar char="•"/>
            </a:pPr>
            <a:r>
              <a:rPr lang="en-US" sz="2800" dirty="0">
                <a:effectLst>
                  <a:outerShdw blurRad="152400" dist="38100" dir="2700000" algn="tl">
                    <a:srgbClr val="000000">
                      <a:alpha val="36000"/>
                    </a:srgbClr>
                  </a:outerShdw>
                </a:effectLst>
              </a:rPr>
              <a:t>1 Arteria </a:t>
            </a:r>
            <a:r>
              <a:rPr lang="en-US" sz="2800" dirty="0" err="1">
                <a:effectLst>
                  <a:outerShdw blurRad="152400" dist="38100" dir="2700000" algn="tl">
                    <a:srgbClr val="000000">
                      <a:alpha val="36000"/>
                    </a:srgbClr>
                  </a:outerShdw>
                </a:effectLst>
              </a:rPr>
              <a:t>comunicante</a:t>
            </a:r>
            <a:r>
              <a:rPr lang="en-US" sz="2800" dirty="0">
                <a:effectLst>
                  <a:outerShdw blurRad="152400" dist="38100" dir="2700000" algn="tl">
                    <a:srgbClr val="000000">
                      <a:alpha val="36000"/>
                    </a:srgbClr>
                  </a:outerShdw>
                </a:effectLst>
              </a:rPr>
              <a:t> anterior</a:t>
            </a:r>
          </a:p>
        </p:txBody>
      </p:sp>
    </p:spTree>
    <p:extLst>
      <p:ext uri="{BB962C8B-B14F-4D97-AF65-F5344CB8AC3E}">
        <p14:creationId xmlns:p14="http://schemas.microsoft.com/office/powerpoint/2010/main" val="2538990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ítulo 1">
            <a:extLst>
              <a:ext uri="{FF2B5EF4-FFF2-40B4-BE49-F238E27FC236}">
                <a16:creationId xmlns:a16="http://schemas.microsoft.com/office/drawing/2014/main" id="{5FA04AD9-3981-F318-1497-C62322B18134}"/>
              </a:ext>
            </a:extLst>
          </p:cNvPr>
          <p:cNvSpPr>
            <a:spLocks noGrp="1"/>
          </p:cNvSpPr>
          <p:nvPr>
            <p:ph type="title"/>
          </p:nvPr>
        </p:nvSpPr>
        <p:spPr>
          <a:xfrm>
            <a:off x="1019015" y="1093787"/>
            <a:ext cx="3059969" cy="4697413"/>
          </a:xfrm>
        </p:spPr>
        <p:txBody>
          <a:bodyPr>
            <a:normAutofit/>
          </a:bodyPr>
          <a:lstStyle/>
          <a:p>
            <a:r>
              <a:rPr lang="es-GT" dirty="0"/>
              <a:t>INTERRUPCIÓN TOTAL DEL FLUJO SANGUÍNEO</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34540702-E560-E33B-4B19-D1C00D845ECA}"/>
              </a:ext>
            </a:extLst>
          </p:cNvPr>
          <p:cNvSpPr>
            <a:spLocks noGrp="1"/>
          </p:cNvSpPr>
          <p:nvPr>
            <p:ph idx="1"/>
          </p:nvPr>
        </p:nvSpPr>
        <p:spPr>
          <a:xfrm>
            <a:off x="5215467" y="1093788"/>
            <a:ext cx="5831944" cy="4697413"/>
          </a:xfrm>
        </p:spPr>
        <p:txBody>
          <a:bodyPr>
            <a:normAutofit/>
          </a:bodyPr>
          <a:lstStyle/>
          <a:p>
            <a:r>
              <a:rPr lang="es-GT" dirty="0"/>
              <a:t>PROVOCA LA PERDIDA DEL CONOCIMIENTO EN UN PLAZO DE 5 A 10 SEGUNDOS</a:t>
            </a:r>
          </a:p>
          <a:p>
            <a:r>
              <a:rPr lang="es-GT" dirty="0"/>
              <a:t>LA DISMINUCIÓN O LA FALTA DE OXÍGENO (HIPOXIA o ANOXIA, SUPRIME LA MAYOR PARTE DE SU METABOLISMO</a:t>
            </a:r>
          </a:p>
        </p:txBody>
      </p:sp>
    </p:spTree>
    <p:extLst>
      <p:ext uri="{BB962C8B-B14F-4D97-AF65-F5344CB8AC3E}">
        <p14:creationId xmlns:p14="http://schemas.microsoft.com/office/powerpoint/2010/main" val="2257342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4B6C64-00B1-A371-E61C-0379B106E490}"/>
              </a:ext>
            </a:extLst>
          </p:cNvPr>
          <p:cNvSpPr>
            <a:spLocks noGrp="1"/>
          </p:cNvSpPr>
          <p:nvPr>
            <p:ph type="title"/>
          </p:nvPr>
        </p:nvSpPr>
        <p:spPr/>
        <p:txBody>
          <a:bodyPr/>
          <a:lstStyle/>
          <a:p>
            <a:r>
              <a:rPr lang="es-GT" dirty="0"/>
              <a:t>FLUJO SANGUÍNEO CEREBRAL</a:t>
            </a:r>
          </a:p>
        </p:txBody>
      </p:sp>
      <p:sp>
        <p:nvSpPr>
          <p:cNvPr id="3" name="Marcador de contenido 2">
            <a:extLst>
              <a:ext uri="{FF2B5EF4-FFF2-40B4-BE49-F238E27FC236}">
                <a16:creationId xmlns:a16="http://schemas.microsoft.com/office/drawing/2014/main" id="{5E4A8BC4-9734-BE37-1B13-22B629A68B5F}"/>
              </a:ext>
            </a:extLst>
          </p:cNvPr>
          <p:cNvSpPr>
            <a:spLocks noGrp="1"/>
          </p:cNvSpPr>
          <p:nvPr>
            <p:ph idx="1"/>
          </p:nvPr>
        </p:nvSpPr>
        <p:spPr>
          <a:xfrm>
            <a:off x="1141412" y="2249487"/>
            <a:ext cx="9905999" cy="4104660"/>
          </a:xfrm>
        </p:spPr>
        <p:txBody>
          <a:bodyPr>
            <a:normAutofit/>
          </a:bodyPr>
          <a:lstStyle/>
          <a:p>
            <a:r>
              <a:rPr lang="es-GT" dirty="0"/>
              <a:t>Por término medio, el flujo sanguíneo normal a través del cerebro en una persona adulta es de 50 a 65 ml/100g de tejido/minuto</a:t>
            </a:r>
          </a:p>
          <a:p>
            <a:r>
              <a:rPr lang="es-GT" dirty="0"/>
              <a:t>Para todo el encéfalo esta cantidad es de 750 a 900 ml/minuto</a:t>
            </a:r>
          </a:p>
          <a:p>
            <a:r>
              <a:rPr lang="es-GT" dirty="0" err="1"/>
              <a:t>Sustanacia</a:t>
            </a:r>
            <a:r>
              <a:rPr lang="es-GT" dirty="0"/>
              <a:t> gris 40% de la masa encefálica, recibe 80ml/minuto/100g</a:t>
            </a:r>
          </a:p>
          <a:p>
            <a:r>
              <a:rPr lang="es-GT" dirty="0"/>
              <a:t>Sustancia blanca 60% de la masa encefálica recibe  20ml/minuto/100g</a:t>
            </a:r>
          </a:p>
          <a:p>
            <a:r>
              <a:rPr lang="es-GT" dirty="0"/>
              <a:t>El encéfalo constituye únicamente el 2% del peso corporal, pero recibe el 15% del Gasto Cardíaco en reposo</a:t>
            </a:r>
          </a:p>
        </p:txBody>
      </p:sp>
    </p:spTree>
    <p:extLst>
      <p:ext uri="{BB962C8B-B14F-4D97-AF65-F5344CB8AC3E}">
        <p14:creationId xmlns:p14="http://schemas.microsoft.com/office/powerpoint/2010/main" val="3710952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6FCEA-6E4C-CB7A-77FC-2D0E1F395949}"/>
              </a:ext>
            </a:extLst>
          </p:cNvPr>
          <p:cNvSpPr>
            <a:spLocks noGrp="1"/>
          </p:cNvSpPr>
          <p:nvPr>
            <p:ph type="title"/>
          </p:nvPr>
        </p:nvSpPr>
        <p:spPr/>
        <p:txBody>
          <a:bodyPr/>
          <a:lstStyle/>
          <a:p>
            <a:r>
              <a:rPr lang="es-GT" dirty="0"/>
              <a:t>FLUJO SANGUÍNEO CEREBRAL</a:t>
            </a:r>
          </a:p>
        </p:txBody>
      </p:sp>
      <p:sp>
        <p:nvSpPr>
          <p:cNvPr id="3" name="Marcador de contenido 2">
            <a:extLst>
              <a:ext uri="{FF2B5EF4-FFF2-40B4-BE49-F238E27FC236}">
                <a16:creationId xmlns:a16="http://schemas.microsoft.com/office/drawing/2014/main" id="{A932C20D-EE00-8034-9A7B-D68D228C3406}"/>
              </a:ext>
            </a:extLst>
          </p:cNvPr>
          <p:cNvSpPr>
            <a:spLocks noGrp="1"/>
          </p:cNvSpPr>
          <p:nvPr>
            <p:ph idx="1"/>
          </p:nvPr>
        </p:nvSpPr>
        <p:spPr/>
        <p:txBody>
          <a:bodyPr>
            <a:normAutofit fontScale="92500" lnSpcReduction="10000"/>
          </a:bodyPr>
          <a:lstStyle/>
          <a:p>
            <a:r>
              <a:rPr lang="es-GT" sz="3200" dirty="0"/>
              <a:t>Aumenta por el exceso de concentración de CO2 (Hipercapnia)</a:t>
            </a:r>
          </a:p>
          <a:p>
            <a:r>
              <a:rPr lang="es-GT" sz="3200" dirty="0"/>
              <a:t>También por el exceso de iones de hidrógeno (H+), disminuye el PH, acidosis y se deprime la actividad neuronal</a:t>
            </a:r>
          </a:p>
          <a:p>
            <a:r>
              <a:rPr lang="es-GT" sz="3200" dirty="0"/>
              <a:t>Un incremento del 70% de la presión parcial de CO2 (pCO2), duplica el valor del flujo sanguíneo cerebral</a:t>
            </a:r>
          </a:p>
        </p:txBody>
      </p:sp>
    </p:spTree>
    <p:extLst>
      <p:ext uri="{BB962C8B-B14F-4D97-AF65-F5344CB8AC3E}">
        <p14:creationId xmlns:p14="http://schemas.microsoft.com/office/powerpoint/2010/main" val="3223530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D94C61AE-C675-D15C-ADB5-AFC0E7165601}"/>
              </a:ext>
            </a:extLst>
          </p:cNvPr>
          <p:cNvPicPr>
            <a:picLocks noChangeAspect="1"/>
          </p:cNvPicPr>
          <p:nvPr/>
        </p:nvPicPr>
        <p:blipFill>
          <a:blip r:embed="rId3"/>
          <a:stretch>
            <a:fillRect/>
          </a:stretch>
        </p:blipFill>
        <p:spPr>
          <a:xfrm>
            <a:off x="3000963" y="643467"/>
            <a:ext cx="6373945" cy="5571066"/>
          </a:xfrm>
          <a:prstGeom prst="rect">
            <a:avLst/>
          </a:prstGeom>
        </p:spPr>
      </p:pic>
    </p:spTree>
    <p:extLst>
      <p:ext uri="{BB962C8B-B14F-4D97-AF65-F5344CB8AC3E}">
        <p14:creationId xmlns:p14="http://schemas.microsoft.com/office/powerpoint/2010/main" val="786317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7B51D6-930C-9E9D-B74A-A5645A58E314}"/>
              </a:ext>
            </a:extLst>
          </p:cNvPr>
          <p:cNvSpPr>
            <a:spLocks noGrp="1"/>
          </p:cNvSpPr>
          <p:nvPr>
            <p:ph type="title"/>
          </p:nvPr>
        </p:nvSpPr>
        <p:spPr/>
        <p:txBody>
          <a:bodyPr/>
          <a:lstStyle/>
          <a:p>
            <a:r>
              <a:rPr lang="es-GT" dirty="0"/>
              <a:t>DISMINUCIÓN DEL FLUJO CEREBRAL (HIPOPERFUSIÓN)</a:t>
            </a:r>
          </a:p>
        </p:txBody>
      </p:sp>
      <p:sp>
        <p:nvSpPr>
          <p:cNvPr id="3" name="Marcador de contenido 2">
            <a:extLst>
              <a:ext uri="{FF2B5EF4-FFF2-40B4-BE49-F238E27FC236}">
                <a16:creationId xmlns:a16="http://schemas.microsoft.com/office/drawing/2014/main" id="{B9F73137-B22F-1368-CD31-DB2E34AD4D24}"/>
              </a:ext>
            </a:extLst>
          </p:cNvPr>
          <p:cNvSpPr>
            <a:spLocks noGrp="1"/>
          </p:cNvSpPr>
          <p:nvPr>
            <p:ph idx="1"/>
          </p:nvPr>
        </p:nvSpPr>
        <p:spPr/>
        <p:txBody>
          <a:bodyPr>
            <a:normAutofit fontScale="92500" lnSpcReduction="20000"/>
          </a:bodyPr>
          <a:lstStyle/>
          <a:p>
            <a:r>
              <a:rPr lang="es-GT" sz="3000" dirty="0"/>
              <a:t>Factor de riesgo para la demencia vascular y la enfermedad de Alzheimer</a:t>
            </a:r>
          </a:p>
          <a:p>
            <a:r>
              <a:rPr lang="es-GT" sz="3000" dirty="0"/>
              <a:t>La obesidad impacta en el riego sanguíneo cerebral</a:t>
            </a:r>
          </a:p>
          <a:p>
            <a:r>
              <a:rPr lang="es-GT" sz="3000" dirty="0"/>
              <a:t>Se mejora increíblemente con el ejercicio</a:t>
            </a:r>
          </a:p>
          <a:p>
            <a:endParaRPr lang="es-GT" dirty="0"/>
          </a:p>
          <a:p>
            <a:endParaRPr lang="es-GT" dirty="0"/>
          </a:p>
          <a:p>
            <a:r>
              <a:rPr lang="en-US" b="0" i="0" dirty="0">
                <a:solidFill>
                  <a:srgbClr val="FFFF00"/>
                </a:solidFill>
                <a:effectLst/>
                <a:latin typeface="wch-ss-n"/>
              </a:rPr>
              <a:t>The Irish Longitudinal Study on Ageing (TILDA) en </a:t>
            </a:r>
            <a:r>
              <a:rPr lang="en-US" b="0" i="0" dirty="0" err="1">
                <a:solidFill>
                  <a:srgbClr val="FFFF00"/>
                </a:solidFill>
                <a:effectLst/>
                <a:latin typeface="wch-ss-n"/>
              </a:rPr>
              <a:t>el</a:t>
            </a:r>
            <a:r>
              <a:rPr lang="en-US" b="0" i="0" dirty="0">
                <a:solidFill>
                  <a:srgbClr val="FFFF00"/>
                </a:solidFill>
                <a:effectLst/>
                <a:latin typeface="wch-ss-n"/>
              </a:rPr>
              <a:t> </a:t>
            </a:r>
            <a:r>
              <a:rPr lang="en-US" b="0" i="0" u="sng" dirty="0">
                <a:solidFill>
                  <a:srgbClr val="FFFF00"/>
                </a:solidFill>
                <a:effectLst/>
                <a:latin typeface="wch-ss-n"/>
                <a:hlinkClick r:id="rId2">
                  <a:extLst>
                    <a:ext uri="{A12FA001-AC4F-418D-AE19-62706E023703}">
                      <ahyp:hlinkClr xmlns:ahyp="http://schemas.microsoft.com/office/drawing/2018/hyperlinkcolor" val="tx"/>
                    </a:ext>
                  </a:extLst>
                </a:hlinkClick>
              </a:rPr>
              <a:t>Trinity College Dublin</a:t>
            </a:r>
            <a:endParaRPr lang="es-GT" dirty="0">
              <a:solidFill>
                <a:srgbClr val="FFFF00"/>
              </a:solidFill>
            </a:endParaRPr>
          </a:p>
          <a:p>
            <a:endParaRPr lang="es-GT" dirty="0"/>
          </a:p>
        </p:txBody>
      </p:sp>
    </p:spTree>
    <p:extLst>
      <p:ext uri="{BB962C8B-B14F-4D97-AF65-F5344CB8AC3E}">
        <p14:creationId xmlns:p14="http://schemas.microsoft.com/office/powerpoint/2010/main" val="1731664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BFEC04-5A16-642A-FF57-6C54C817E41A}"/>
              </a:ext>
            </a:extLst>
          </p:cNvPr>
          <p:cNvSpPr>
            <a:spLocks noGrp="1"/>
          </p:cNvSpPr>
          <p:nvPr>
            <p:ph type="title"/>
          </p:nvPr>
        </p:nvSpPr>
        <p:spPr/>
        <p:txBody>
          <a:bodyPr/>
          <a:lstStyle/>
          <a:p>
            <a:r>
              <a:rPr lang="es-GT" dirty="0"/>
              <a:t>FLUJO SANGUÍNEO CEREBRAL</a:t>
            </a:r>
          </a:p>
        </p:txBody>
      </p:sp>
      <p:sp>
        <p:nvSpPr>
          <p:cNvPr id="3" name="Marcador de contenido 2">
            <a:extLst>
              <a:ext uri="{FF2B5EF4-FFF2-40B4-BE49-F238E27FC236}">
                <a16:creationId xmlns:a16="http://schemas.microsoft.com/office/drawing/2014/main" id="{AE85271D-1FBA-1935-3717-36E59E9A5159}"/>
              </a:ext>
            </a:extLst>
          </p:cNvPr>
          <p:cNvSpPr>
            <a:spLocks noGrp="1"/>
          </p:cNvSpPr>
          <p:nvPr>
            <p:ph idx="1"/>
          </p:nvPr>
        </p:nvSpPr>
        <p:spPr/>
        <p:txBody>
          <a:bodyPr>
            <a:normAutofit fontScale="92500" lnSpcReduction="20000"/>
          </a:bodyPr>
          <a:lstStyle/>
          <a:p>
            <a:r>
              <a:rPr lang="es-GT" sz="3200" dirty="0"/>
              <a:t>Regulado por el consumo metabólico de oxígeno, vía </a:t>
            </a:r>
            <a:r>
              <a:rPr lang="es-GT" sz="3200" dirty="0" err="1"/>
              <a:t>autoregulación</a:t>
            </a:r>
            <a:endParaRPr lang="es-GT" sz="3200" dirty="0"/>
          </a:p>
          <a:p>
            <a:r>
              <a:rPr lang="es-GT" sz="3200" dirty="0"/>
              <a:t>DETERMINADO POR:</a:t>
            </a:r>
          </a:p>
          <a:p>
            <a:pPr marL="457200" indent="-457200">
              <a:buFont typeface="+mj-lt"/>
              <a:buAutoNum type="arabicPeriod"/>
            </a:pPr>
            <a:r>
              <a:rPr lang="es-GT" sz="3200" dirty="0"/>
              <a:t>Resistencia vascular cerebral</a:t>
            </a:r>
          </a:p>
          <a:p>
            <a:pPr marL="457200" indent="-457200">
              <a:buFont typeface="+mj-lt"/>
              <a:buAutoNum type="arabicPeriod"/>
            </a:pPr>
            <a:r>
              <a:rPr lang="es-GT" sz="3200" dirty="0"/>
              <a:t>Presión arterial media</a:t>
            </a:r>
          </a:p>
          <a:p>
            <a:pPr marL="457200" indent="-457200">
              <a:buFont typeface="+mj-lt"/>
              <a:buAutoNum type="arabicPeriod"/>
            </a:pPr>
            <a:r>
              <a:rPr lang="es-GT" sz="3200" dirty="0"/>
              <a:t>Presión </a:t>
            </a:r>
            <a:r>
              <a:rPr lang="es-GT" sz="3200" dirty="0" err="1"/>
              <a:t>intracraneana</a:t>
            </a:r>
            <a:endParaRPr lang="es-GT" sz="3200" dirty="0"/>
          </a:p>
        </p:txBody>
      </p:sp>
    </p:spTree>
    <p:extLst>
      <p:ext uri="{BB962C8B-B14F-4D97-AF65-F5344CB8AC3E}">
        <p14:creationId xmlns:p14="http://schemas.microsoft.com/office/powerpoint/2010/main" val="201792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D6A24A-5F78-214A-AC37-650638833581}"/>
              </a:ext>
            </a:extLst>
          </p:cNvPr>
          <p:cNvSpPr>
            <a:spLocks noGrp="1"/>
          </p:cNvSpPr>
          <p:nvPr>
            <p:ph type="title"/>
          </p:nvPr>
        </p:nvSpPr>
        <p:spPr/>
        <p:txBody>
          <a:bodyPr/>
          <a:lstStyle/>
          <a:p>
            <a:r>
              <a:rPr lang="es-GT" dirty="0"/>
              <a:t>FLUJO SANGUÍNEO CEREBRAL</a:t>
            </a:r>
          </a:p>
        </p:txBody>
      </p:sp>
      <p:sp>
        <p:nvSpPr>
          <p:cNvPr id="3" name="Marcador de contenido 2">
            <a:extLst>
              <a:ext uri="{FF2B5EF4-FFF2-40B4-BE49-F238E27FC236}">
                <a16:creationId xmlns:a16="http://schemas.microsoft.com/office/drawing/2014/main" id="{A5DBDD2D-CF6C-1A74-896E-8D8B587D718D}"/>
              </a:ext>
            </a:extLst>
          </p:cNvPr>
          <p:cNvSpPr>
            <a:spLocks noGrp="1"/>
          </p:cNvSpPr>
          <p:nvPr>
            <p:ph idx="1"/>
          </p:nvPr>
        </p:nvSpPr>
        <p:spPr/>
        <p:txBody>
          <a:bodyPr>
            <a:normAutofit/>
          </a:bodyPr>
          <a:lstStyle/>
          <a:p>
            <a:pPr algn="ctr"/>
            <a:r>
              <a:rPr lang="es-GT" sz="4400" dirty="0"/>
              <a:t>FSC = </a:t>
            </a:r>
            <a:r>
              <a:rPr lang="es-GT" sz="4400" u="sng" dirty="0" err="1"/>
              <a:t>PAmedia</a:t>
            </a:r>
            <a:r>
              <a:rPr lang="es-GT" sz="4400" u="sng" dirty="0"/>
              <a:t>-Presión </a:t>
            </a:r>
            <a:r>
              <a:rPr lang="es-GT" sz="4400" u="sng" dirty="0" err="1"/>
              <a:t>intracacraneana</a:t>
            </a:r>
            <a:r>
              <a:rPr lang="es-GT" sz="4400" u="sng" dirty="0"/>
              <a:t>                              </a:t>
            </a:r>
            <a:r>
              <a:rPr lang="es-GT" sz="4400" dirty="0"/>
              <a:t>RVC</a:t>
            </a:r>
          </a:p>
          <a:p>
            <a:pPr marL="0" indent="0">
              <a:buNone/>
            </a:pPr>
            <a:endParaRPr lang="es-GT" sz="4400" dirty="0"/>
          </a:p>
        </p:txBody>
      </p:sp>
    </p:spTree>
    <p:extLst>
      <p:ext uri="{BB962C8B-B14F-4D97-AF65-F5344CB8AC3E}">
        <p14:creationId xmlns:p14="http://schemas.microsoft.com/office/powerpoint/2010/main" val="330873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6246AF-EFCB-A52A-E18B-F6259518001E}"/>
              </a:ext>
            </a:extLst>
          </p:cNvPr>
          <p:cNvSpPr>
            <a:spLocks noGrp="1"/>
          </p:cNvSpPr>
          <p:nvPr>
            <p:ph type="title"/>
          </p:nvPr>
        </p:nvSpPr>
        <p:spPr/>
        <p:txBody>
          <a:bodyPr/>
          <a:lstStyle/>
          <a:p>
            <a:r>
              <a:rPr lang="es-GT" dirty="0"/>
              <a:t>Presión INTRACRANEANA</a:t>
            </a:r>
          </a:p>
        </p:txBody>
      </p:sp>
      <p:sp>
        <p:nvSpPr>
          <p:cNvPr id="3" name="Marcador de contenido 2">
            <a:extLst>
              <a:ext uri="{FF2B5EF4-FFF2-40B4-BE49-F238E27FC236}">
                <a16:creationId xmlns:a16="http://schemas.microsoft.com/office/drawing/2014/main" id="{C6BFD864-3BDF-DECD-A53B-E36F8726CFCB}"/>
              </a:ext>
            </a:extLst>
          </p:cNvPr>
          <p:cNvSpPr>
            <a:spLocks noGrp="1"/>
          </p:cNvSpPr>
          <p:nvPr>
            <p:ph idx="1"/>
          </p:nvPr>
        </p:nvSpPr>
        <p:spPr/>
        <p:txBody>
          <a:bodyPr/>
          <a:lstStyle/>
          <a:p>
            <a:r>
              <a:rPr lang="es-GT" dirty="0"/>
              <a:t>10 a 20 mm Hg     En adultos</a:t>
            </a:r>
          </a:p>
          <a:p>
            <a:r>
              <a:rPr lang="es-GT" dirty="0"/>
              <a:t>3 a 7 mm  Hg        En niños</a:t>
            </a:r>
          </a:p>
          <a:p>
            <a:r>
              <a:rPr lang="es-GT" dirty="0"/>
              <a:t>1.5 a 6 mm Hg      En recién nacidos</a:t>
            </a:r>
          </a:p>
          <a:p>
            <a:r>
              <a:rPr lang="es-GT" dirty="0"/>
              <a:t>LA PRESIÓN INTRACRANEANA ES LA CONSECUENCIA DE LA INTERACCIÓN ENTRE CEREBRO, SANGRE CEREBRAL, LÍQUIDO CEFALORRAQUÍDEO Y BOBEDA CRANEANA RÍGIDA</a:t>
            </a:r>
          </a:p>
        </p:txBody>
      </p:sp>
    </p:spTree>
    <p:extLst>
      <p:ext uri="{BB962C8B-B14F-4D97-AF65-F5344CB8AC3E}">
        <p14:creationId xmlns:p14="http://schemas.microsoft.com/office/powerpoint/2010/main" val="2753915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604118-756B-0F54-15F8-4BC225907586}"/>
              </a:ext>
            </a:extLst>
          </p:cNvPr>
          <p:cNvSpPr>
            <a:spLocks noGrp="1"/>
          </p:cNvSpPr>
          <p:nvPr>
            <p:ph type="title"/>
          </p:nvPr>
        </p:nvSpPr>
        <p:spPr/>
        <p:txBody>
          <a:bodyPr/>
          <a:lstStyle/>
          <a:p>
            <a:r>
              <a:rPr lang="es-GT" dirty="0"/>
              <a:t>FACTORES QUE CONTROLAN LA PRESIÓN INTRACRANEANA</a:t>
            </a:r>
          </a:p>
        </p:txBody>
      </p:sp>
      <p:sp>
        <p:nvSpPr>
          <p:cNvPr id="3" name="Marcador de contenido 2">
            <a:extLst>
              <a:ext uri="{FF2B5EF4-FFF2-40B4-BE49-F238E27FC236}">
                <a16:creationId xmlns:a16="http://schemas.microsoft.com/office/drawing/2014/main" id="{54A34529-5B10-26A2-1E74-15DB5B0D9D03}"/>
              </a:ext>
            </a:extLst>
          </p:cNvPr>
          <p:cNvSpPr>
            <a:spLocks noGrp="1"/>
          </p:cNvSpPr>
          <p:nvPr>
            <p:ph idx="1"/>
          </p:nvPr>
        </p:nvSpPr>
        <p:spPr/>
        <p:txBody>
          <a:bodyPr>
            <a:normAutofit lnSpcReduction="10000"/>
          </a:bodyPr>
          <a:lstStyle/>
          <a:p>
            <a:r>
              <a:rPr lang="es-GT" dirty="0"/>
              <a:t>EL VOLUMEN DE PRODUCCIÓN DEL LCR</a:t>
            </a:r>
          </a:p>
          <a:p>
            <a:r>
              <a:rPr lang="es-GT" dirty="0"/>
              <a:t>LA RESISTENCIA DEL SISTEMA LA REABSORCIÓN DEL LCR</a:t>
            </a:r>
          </a:p>
          <a:p>
            <a:r>
              <a:rPr lang="es-GT" dirty="0"/>
              <a:t>PRESIÓN VENOSA INTRACRANEAL, PRESIÓN EN EL SENO LONGITUDINAL SUPERIOR</a:t>
            </a:r>
          </a:p>
          <a:p>
            <a:r>
              <a:rPr lang="es-GT" dirty="0"/>
              <a:t>POSICIÓN, BIPEDESTACIÓN-DECÚBITO</a:t>
            </a:r>
          </a:p>
          <a:p>
            <a:r>
              <a:rPr lang="es-GT" dirty="0"/>
              <a:t>MANIOBRAS QUE INCREMENTA LA PIC, TOS, DEFECACIÓN, VENAS CEREBRALES NO TIENEN VÁLVULAS</a:t>
            </a:r>
          </a:p>
        </p:txBody>
      </p:sp>
    </p:spTree>
    <p:extLst>
      <p:ext uri="{BB962C8B-B14F-4D97-AF65-F5344CB8AC3E}">
        <p14:creationId xmlns:p14="http://schemas.microsoft.com/office/powerpoint/2010/main" val="1224088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86867DD-D7EA-406F-8A12-1882FEFE9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F5AC117-D9C2-4FFF-8D3E-6D0E4304C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5E5184A3-5C0C-4903-9B40-E81C994F2A6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C3FAA962-D0C5-4028-A4BD-32C91CB035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4EB9ECEC-9EF5-42D1-98EB-C5EA99346B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03D2DB32-AD4D-459C-874E-483164B9BF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B7A898D2-4219-4FB3-AD9C-B7F96D372F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21FC268E-A984-435B-B2C6-912FEE5C1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E96DE4AB-783E-4CC9-9494-BD9042B2C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16C36CDA-AF84-4EBC-A625-8A026B12F4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21B894FA-B646-4094-9156-967D669BB7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99A20BB3-A0A1-4175-9EEA-F4F4D0522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0A089209-C052-4BF7-8E61-8B42218F9C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1BFC2B38-3F1B-4124-8907-E94A4AAB6B6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958A4115-F6EB-4605-94B1-5C1998E50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73F0D95F-242E-4EE2-905D-A8243FF95B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FF047704-113C-4C49-8BB3-43EEEE3185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962C3558-3E02-406D-9FF6-3306293E40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0D9ACCD7-E6AE-4BE6-8D10-20D80BE313E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EDFB2D7B-7068-4689-8E78-12EBCB572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B6DE22A7-6AF8-47BA-928F-73219790FE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3479DE90-61EF-4E69-9743-53FFBFF41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73E5C6A7-BE34-4CD2-A3A0-3E99B822E8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FF2FDA5E-F5A5-4415-8FDD-88800EDB5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37D63E23-1A91-4C54-8B0A-4105EE0F58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F4E88022-6A47-4ED3-B5F3-8621EFB84C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8BB0B34D-8CF1-4DF8-B26D-518B4E8C0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375DB69F-BA31-4F5B-ACDB-0EB7E52124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EBF986BD-9596-4944-924E-9A178E69C3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41" name="Picture 2">
            <a:extLst>
              <a:ext uri="{FF2B5EF4-FFF2-40B4-BE49-F238E27FC236}">
                <a16:creationId xmlns:a16="http://schemas.microsoft.com/office/drawing/2014/main" id="{9DDF694C-4BAB-4E4B-9AEA-B28A4F9594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87D6E020-01A5-4D24-9454-91650B3CD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30F9CEA0-F32D-4690-A0D5-89C83C31F8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6" name="Rectangle 5">
              <a:extLst>
                <a:ext uri="{FF2B5EF4-FFF2-40B4-BE49-F238E27FC236}">
                  <a16:creationId xmlns:a16="http://schemas.microsoft.com/office/drawing/2014/main" id="{07348A7C-A414-44E3-885F-E486A64586E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47" name="Freeform 6">
              <a:extLst>
                <a:ext uri="{FF2B5EF4-FFF2-40B4-BE49-F238E27FC236}">
                  <a16:creationId xmlns:a16="http://schemas.microsoft.com/office/drawing/2014/main" id="{8E52C4B8-53D9-452A-9281-0B4741DED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7">
              <a:extLst>
                <a:ext uri="{FF2B5EF4-FFF2-40B4-BE49-F238E27FC236}">
                  <a16:creationId xmlns:a16="http://schemas.microsoft.com/office/drawing/2014/main" id="{5375A9EA-EA78-49E9-A779-CF6D0E3947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8">
              <a:extLst>
                <a:ext uri="{FF2B5EF4-FFF2-40B4-BE49-F238E27FC236}">
                  <a16:creationId xmlns:a16="http://schemas.microsoft.com/office/drawing/2014/main" id="{EC6E4F16-8A38-409D-B313-9C4B06A37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9">
              <a:extLst>
                <a:ext uri="{FF2B5EF4-FFF2-40B4-BE49-F238E27FC236}">
                  <a16:creationId xmlns:a16="http://schemas.microsoft.com/office/drawing/2014/main" id="{90E97918-FF8E-4624-8442-E5D87F62CA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10">
              <a:extLst>
                <a:ext uri="{FF2B5EF4-FFF2-40B4-BE49-F238E27FC236}">
                  <a16:creationId xmlns:a16="http://schemas.microsoft.com/office/drawing/2014/main" id="{25C01967-F9AF-4C27-A5F4-9A1E978EE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11">
              <a:extLst>
                <a:ext uri="{FF2B5EF4-FFF2-40B4-BE49-F238E27FC236}">
                  <a16:creationId xmlns:a16="http://schemas.microsoft.com/office/drawing/2014/main" id="{D6D24572-C80B-4581-BB1C-4D2C4E226A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12">
              <a:extLst>
                <a:ext uri="{FF2B5EF4-FFF2-40B4-BE49-F238E27FC236}">
                  <a16:creationId xmlns:a16="http://schemas.microsoft.com/office/drawing/2014/main" id="{28B59042-08A1-493D-A3E1-DC5863A278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13">
              <a:extLst>
                <a:ext uri="{FF2B5EF4-FFF2-40B4-BE49-F238E27FC236}">
                  <a16:creationId xmlns:a16="http://schemas.microsoft.com/office/drawing/2014/main" id="{A1C5A9EB-2507-4981-A9BC-3BE0DF0234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14">
              <a:extLst>
                <a:ext uri="{FF2B5EF4-FFF2-40B4-BE49-F238E27FC236}">
                  <a16:creationId xmlns:a16="http://schemas.microsoft.com/office/drawing/2014/main" id="{39C14A95-809D-40C5-93C3-F920D0707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Freeform 15">
              <a:extLst>
                <a:ext uri="{FF2B5EF4-FFF2-40B4-BE49-F238E27FC236}">
                  <a16:creationId xmlns:a16="http://schemas.microsoft.com/office/drawing/2014/main" id="{1CE66110-D36C-464D-9993-39622751B5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7" name="Line 16">
              <a:extLst>
                <a:ext uri="{FF2B5EF4-FFF2-40B4-BE49-F238E27FC236}">
                  <a16:creationId xmlns:a16="http://schemas.microsoft.com/office/drawing/2014/main" id="{9D22DC40-31A9-40B4-956C-BCC1BDDFB0C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8" name="Freeform 17">
              <a:extLst>
                <a:ext uri="{FF2B5EF4-FFF2-40B4-BE49-F238E27FC236}">
                  <a16:creationId xmlns:a16="http://schemas.microsoft.com/office/drawing/2014/main" id="{D90A2B5D-3D3E-4927-8618-E5193BEB0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Freeform 18">
              <a:extLst>
                <a:ext uri="{FF2B5EF4-FFF2-40B4-BE49-F238E27FC236}">
                  <a16:creationId xmlns:a16="http://schemas.microsoft.com/office/drawing/2014/main" id="{B0C358F6-BBF6-4F93-85FB-E63F1A428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0" name="Freeform 19">
              <a:extLst>
                <a:ext uri="{FF2B5EF4-FFF2-40B4-BE49-F238E27FC236}">
                  <a16:creationId xmlns:a16="http://schemas.microsoft.com/office/drawing/2014/main" id="{82F19291-6861-4F32-978C-F8ED9487C6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Freeform 20">
              <a:extLst>
                <a:ext uri="{FF2B5EF4-FFF2-40B4-BE49-F238E27FC236}">
                  <a16:creationId xmlns:a16="http://schemas.microsoft.com/office/drawing/2014/main" id="{A83B20E1-D188-4DCF-B227-FA806314BA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2" name="Rectangle 21">
              <a:extLst>
                <a:ext uri="{FF2B5EF4-FFF2-40B4-BE49-F238E27FC236}">
                  <a16:creationId xmlns:a16="http://schemas.microsoft.com/office/drawing/2014/main" id="{E0D6B1D0-1DB3-4D8C-9698-1ED99BF48D2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3" name="Freeform 22">
              <a:extLst>
                <a:ext uri="{FF2B5EF4-FFF2-40B4-BE49-F238E27FC236}">
                  <a16:creationId xmlns:a16="http://schemas.microsoft.com/office/drawing/2014/main" id="{EE7C3180-9E17-46C9-A6BC-65F9D6C6D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Freeform 23">
              <a:extLst>
                <a:ext uri="{FF2B5EF4-FFF2-40B4-BE49-F238E27FC236}">
                  <a16:creationId xmlns:a16="http://schemas.microsoft.com/office/drawing/2014/main" id="{65262947-F519-45C1-9C19-8FDD7D9F98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24">
              <a:extLst>
                <a:ext uri="{FF2B5EF4-FFF2-40B4-BE49-F238E27FC236}">
                  <a16:creationId xmlns:a16="http://schemas.microsoft.com/office/drawing/2014/main" id="{D4F70C99-1CA0-4D6A-A05B-FE2B94A5D8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25">
              <a:extLst>
                <a:ext uri="{FF2B5EF4-FFF2-40B4-BE49-F238E27FC236}">
                  <a16:creationId xmlns:a16="http://schemas.microsoft.com/office/drawing/2014/main" id="{CF1BB6FF-C0DF-452B-B44E-6F773C7BCF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Freeform 26">
              <a:extLst>
                <a:ext uri="{FF2B5EF4-FFF2-40B4-BE49-F238E27FC236}">
                  <a16:creationId xmlns:a16="http://schemas.microsoft.com/office/drawing/2014/main" id="{7C6FCE42-ADFE-4E8A-9BCB-4DB84CF8D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8" name="Freeform 27">
              <a:extLst>
                <a:ext uri="{FF2B5EF4-FFF2-40B4-BE49-F238E27FC236}">
                  <a16:creationId xmlns:a16="http://schemas.microsoft.com/office/drawing/2014/main" id="{D3EAA5B1-3AFC-4947-8D2E-CF2D0023E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28">
              <a:extLst>
                <a:ext uri="{FF2B5EF4-FFF2-40B4-BE49-F238E27FC236}">
                  <a16:creationId xmlns:a16="http://schemas.microsoft.com/office/drawing/2014/main" id="{43603628-86CC-4F5C-922B-AD56268DB7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29">
              <a:extLst>
                <a:ext uri="{FF2B5EF4-FFF2-40B4-BE49-F238E27FC236}">
                  <a16:creationId xmlns:a16="http://schemas.microsoft.com/office/drawing/2014/main" id="{F354C134-6489-4274-B5B7-4D21C57788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30">
              <a:extLst>
                <a:ext uri="{FF2B5EF4-FFF2-40B4-BE49-F238E27FC236}">
                  <a16:creationId xmlns:a16="http://schemas.microsoft.com/office/drawing/2014/main" id="{55354782-BB12-4081-BFEF-6B84DDAFF4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2" name="Freeform 31">
              <a:extLst>
                <a:ext uri="{FF2B5EF4-FFF2-40B4-BE49-F238E27FC236}">
                  <a16:creationId xmlns:a16="http://schemas.microsoft.com/office/drawing/2014/main" id="{7273FCE9-B264-42F1-B045-EAB9DB2E3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74" name="Picture 2">
            <a:extLst>
              <a:ext uri="{FF2B5EF4-FFF2-40B4-BE49-F238E27FC236}">
                <a16:creationId xmlns:a16="http://schemas.microsoft.com/office/drawing/2014/main" id="{D56CB612-D9CA-43FD-A202-924597A39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7CAD1971-F372-90F1-459A-6272ADFC3657}"/>
              </a:ext>
            </a:extLst>
          </p:cNvPr>
          <p:cNvSpPr>
            <a:spLocks noGrp="1"/>
          </p:cNvSpPr>
          <p:nvPr>
            <p:ph type="title"/>
          </p:nvPr>
        </p:nvSpPr>
        <p:spPr>
          <a:xfrm>
            <a:off x="853330" y="1134683"/>
            <a:ext cx="2743310" cy="4255024"/>
          </a:xfrm>
        </p:spPr>
        <p:txBody>
          <a:bodyPr>
            <a:normAutofit/>
          </a:bodyPr>
          <a:lstStyle/>
          <a:p>
            <a:r>
              <a:rPr lang="es-MX" sz="3300">
                <a:solidFill>
                  <a:srgbClr val="FFFFFF"/>
                </a:solidFill>
              </a:rPr>
              <a:t>¿QUÉ NECESIDADES?</a:t>
            </a:r>
            <a:endParaRPr lang="es-GT" sz="3300">
              <a:solidFill>
                <a:srgbClr val="FFFFFF"/>
              </a:solidFill>
            </a:endParaRPr>
          </a:p>
        </p:txBody>
      </p:sp>
      <p:graphicFrame>
        <p:nvGraphicFramePr>
          <p:cNvPr id="5" name="Marcador de contenido 2">
            <a:extLst>
              <a:ext uri="{FF2B5EF4-FFF2-40B4-BE49-F238E27FC236}">
                <a16:creationId xmlns:a16="http://schemas.microsoft.com/office/drawing/2014/main" id="{26720357-0C4B-ABE1-E5A7-B7A4CC457C42}"/>
              </a:ext>
            </a:extLst>
          </p:cNvPr>
          <p:cNvGraphicFramePr>
            <a:graphicFrameLocks noGrp="1"/>
          </p:cNvGraphicFramePr>
          <p:nvPr>
            <p:ph idx="1"/>
            <p:extLst>
              <p:ext uri="{D42A27DB-BD31-4B8C-83A1-F6EECF244321}">
                <p14:modId xmlns:p14="http://schemas.microsoft.com/office/powerpoint/2010/main" val="308445436"/>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4583512"/>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6CBB01-C2DE-5207-3F41-88FF7D215A1F}"/>
              </a:ext>
            </a:extLst>
          </p:cNvPr>
          <p:cNvSpPr>
            <a:spLocks noGrp="1"/>
          </p:cNvSpPr>
          <p:nvPr>
            <p:ph type="title"/>
          </p:nvPr>
        </p:nvSpPr>
        <p:spPr/>
        <p:txBody>
          <a:bodyPr/>
          <a:lstStyle/>
          <a:p>
            <a:r>
              <a:rPr lang="es-GT" dirty="0"/>
              <a:t>PRESIÓN DE PERFUSIÓN CEREBRAL</a:t>
            </a:r>
          </a:p>
        </p:txBody>
      </p:sp>
      <p:sp>
        <p:nvSpPr>
          <p:cNvPr id="3" name="Marcador de contenido 2">
            <a:extLst>
              <a:ext uri="{FF2B5EF4-FFF2-40B4-BE49-F238E27FC236}">
                <a16:creationId xmlns:a16="http://schemas.microsoft.com/office/drawing/2014/main" id="{6EF7AB22-904F-98BA-74F9-752F29D1545E}"/>
              </a:ext>
            </a:extLst>
          </p:cNvPr>
          <p:cNvSpPr>
            <a:spLocks noGrp="1"/>
          </p:cNvSpPr>
          <p:nvPr>
            <p:ph idx="1"/>
          </p:nvPr>
        </p:nvSpPr>
        <p:spPr/>
        <p:txBody>
          <a:bodyPr>
            <a:normAutofit lnSpcReduction="10000"/>
          </a:bodyPr>
          <a:lstStyle/>
          <a:p>
            <a:r>
              <a:rPr lang="es-GT" dirty="0"/>
              <a:t>PRESIÓN NECESARIA PARA PERFUNDIR EL TEJIDO NERVIOSO PARA UN BUEN FUNCIONAMIENTO METABÓLICO, UNA PRESIÓN MENOR DE 50mm DE MERCURIO IMPLICA UNA DISMINUSIÓN SEVERA DEL FLUJO SANGUÍNEO CEREBRAL, CON RIESGO DE ISQUEMIA CEREBRAL</a:t>
            </a:r>
          </a:p>
          <a:p>
            <a:r>
              <a:rPr lang="es-GT" dirty="0"/>
              <a:t>PPC=</a:t>
            </a:r>
            <a:r>
              <a:rPr lang="es-GT" dirty="0" err="1"/>
              <a:t>Pamedia</a:t>
            </a:r>
            <a:r>
              <a:rPr lang="es-GT" dirty="0"/>
              <a:t>-PIC</a:t>
            </a:r>
          </a:p>
          <a:p>
            <a:r>
              <a:rPr lang="es-GT" dirty="0"/>
              <a:t>PAM: ronda los 100 mm de HG</a:t>
            </a:r>
          </a:p>
          <a:p>
            <a:r>
              <a:rPr lang="es-GT" dirty="0"/>
              <a:t>PIC:   10 a 20 mm de Hg</a:t>
            </a:r>
          </a:p>
        </p:txBody>
      </p:sp>
    </p:spTree>
    <p:extLst>
      <p:ext uri="{BB962C8B-B14F-4D97-AF65-F5344CB8AC3E}">
        <p14:creationId xmlns:p14="http://schemas.microsoft.com/office/powerpoint/2010/main" val="669905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19E034-34E8-2820-5E75-F27E2749F08B}"/>
              </a:ext>
            </a:extLst>
          </p:cNvPr>
          <p:cNvSpPr>
            <a:spLocks noGrp="1"/>
          </p:cNvSpPr>
          <p:nvPr>
            <p:ph type="title"/>
          </p:nvPr>
        </p:nvSpPr>
        <p:spPr/>
        <p:txBody>
          <a:bodyPr/>
          <a:lstStyle/>
          <a:p>
            <a:r>
              <a:rPr lang="es-GT" dirty="0"/>
              <a:t>RESISTENCIA VASCULAR CEREBRAL</a:t>
            </a:r>
          </a:p>
        </p:txBody>
      </p:sp>
      <p:sp>
        <p:nvSpPr>
          <p:cNvPr id="3" name="Marcador de contenido 2">
            <a:extLst>
              <a:ext uri="{FF2B5EF4-FFF2-40B4-BE49-F238E27FC236}">
                <a16:creationId xmlns:a16="http://schemas.microsoft.com/office/drawing/2014/main" id="{B0D8E929-84A8-55CE-9A57-FE534A1EF4E0}"/>
              </a:ext>
            </a:extLst>
          </p:cNvPr>
          <p:cNvSpPr>
            <a:spLocks noGrp="1"/>
          </p:cNvSpPr>
          <p:nvPr>
            <p:ph idx="1"/>
          </p:nvPr>
        </p:nvSpPr>
        <p:spPr/>
        <p:txBody>
          <a:bodyPr/>
          <a:lstStyle/>
          <a:p>
            <a:r>
              <a:rPr lang="es-GT" dirty="0"/>
              <a:t>DETERMINADA PRINCIPALMENTE POR EL NIVEL DE DILATACIÓN ARTERIOLAR, MODIFICABLE POR AUTOREGULACIÓN.</a:t>
            </a:r>
          </a:p>
          <a:p>
            <a:endParaRPr lang="es-GT" dirty="0"/>
          </a:p>
        </p:txBody>
      </p:sp>
      <p:pic>
        <p:nvPicPr>
          <p:cNvPr id="4" name="Imagen 3">
            <a:extLst>
              <a:ext uri="{FF2B5EF4-FFF2-40B4-BE49-F238E27FC236}">
                <a16:creationId xmlns:a16="http://schemas.microsoft.com/office/drawing/2014/main" id="{A17255D1-DCC8-71C1-A459-DE578697BFDC}"/>
              </a:ext>
            </a:extLst>
          </p:cNvPr>
          <p:cNvPicPr>
            <a:picLocks noChangeAspect="1"/>
          </p:cNvPicPr>
          <p:nvPr/>
        </p:nvPicPr>
        <p:blipFill>
          <a:blip r:embed="rId2"/>
          <a:stretch>
            <a:fillRect/>
          </a:stretch>
        </p:blipFill>
        <p:spPr>
          <a:xfrm>
            <a:off x="3582955" y="3166390"/>
            <a:ext cx="4770470" cy="3691610"/>
          </a:xfrm>
          <a:prstGeom prst="rect">
            <a:avLst/>
          </a:prstGeom>
        </p:spPr>
      </p:pic>
    </p:spTree>
    <p:extLst>
      <p:ext uri="{BB962C8B-B14F-4D97-AF65-F5344CB8AC3E}">
        <p14:creationId xmlns:p14="http://schemas.microsoft.com/office/powerpoint/2010/main" val="2219023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896A9E-2EC7-8E5A-5FF8-BA3F069288E7}"/>
              </a:ext>
            </a:extLst>
          </p:cNvPr>
          <p:cNvSpPr>
            <a:spLocks noGrp="1"/>
          </p:cNvSpPr>
          <p:nvPr>
            <p:ph type="title"/>
          </p:nvPr>
        </p:nvSpPr>
        <p:spPr/>
        <p:txBody>
          <a:bodyPr/>
          <a:lstStyle/>
          <a:p>
            <a:r>
              <a:rPr lang="es-GT" dirty="0"/>
              <a:t>AUTOREGULACIÓN</a:t>
            </a:r>
          </a:p>
        </p:txBody>
      </p:sp>
      <p:sp>
        <p:nvSpPr>
          <p:cNvPr id="3" name="Marcador de contenido 2">
            <a:extLst>
              <a:ext uri="{FF2B5EF4-FFF2-40B4-BE49-F238E27FC236}">
                <a16:creationId xmlns:a16="http://schemas.microsoft.com/office/drawing/2014/main" id="{83EC00B7-464D-37CE-89BB-480260508134}"/>
              </a:ext>
            </a:extLst>
          </p:cNvPr>
          <p:cNvSpPr>
            <a:spLocks noGrp="1"/>
          </p:cNvSpPr>
          <p:nvPr>
            <p:ph idx="1"/>
          </p:nvPr>
        </p:nvSpPr>
        <p:spPr/>
        <p:txBody>
          <a:bodyPr>
            <a:normAutofit lnSpcReduction="10000"/>
          </a:bodyPr>
          <a:lstStyle/>
          <a:p>
            <a:r>
              <a:rPr lang="es-GT" dirty="0"/>
              <a:t>CAPACIDAD DE MANTENER UN FLUJO SANGUÍNEO CEREBRAL CSF, ACORDE A LAS NECESIDADES METABÓLICAS DE O2 DE CADA MOMENTO</a:t>
            </a:r>
          </a:p>
          <a:p>
            <a:r>
              <a:rPr lang="es-GT" dirty="0"/>
              <a:t>EL FLUJO SANGUÍNEO CEREBRAL SE MANTIENE CONSTANTE ENTRE 50 Y 150 mm de Hg</a:t>
            </a:r>
          </a:p>
          <a:p>
            <a:r>
              <a:rPr lang="es-GT" dirty="0"/>
              <a:t>Bajo 50: </a:t>
            </a:r>
            <a:r>
              <a:rPr lang="es-GT" dirty="0" err="1"/>
              <a:t>isquemjia</a:t>
            </a:r>
            <a:endParaRPr lang="es-GT" dirty="0"/>
          </a:p>
          <a:p>
            <a:r>
              <a:rPr lang="es-GT" dirty="0"/>
              <a:t>Arriba de 150: Aumenta la </a:t>
            </a:r>
            <a:r>
              <a:rPr lang="es-GT" dirty="0" err="1"/>
              <a:t>hiperfusión</a:t>
            </a:r>
            <a:r>
              <a:rPr lang="es-GT" dirty="0"/>
              <a:t> y en consecuencia la presión </a:t>
            </a:r>
            <a:r>
              <a:rPr lang="es-GT" dirty="0" err="1"/>
              <a:t>intracraneana</a:t>
            </a:r>
            <a:r>
              <a:rPr lang="es-GT" dirty="0"/>
              <a:t>.</a:t>
            </a:r>
          </a:p>
        </p:txBody>
      </p:sp>
    </p:spTree>
    <p:extLst>
      <p:ext uri="{BB962C8B-B14F-4D97-AF65-F5344CB8AC3E}">
        <p14:creationId xmlns:p14="http://schemas.microsoft.com/office/powerpoint/2010/main" val="1011447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3E505A-8378-F2DE-0FED-6E6E8BB5A48F}"/>
              </a:ext>
            </a:extLst>
          </p:cNvPr>
          <p:cNvSpPr>
            <a:spLocks noGrp="1"/>
          </p:cNvSpPr>
          <p:nvPr>
            <p:ph type="title"/>
          </p:nvPr>
        </p:nvSpPr>
        <p:spPr/>
        <p:txBody>
          <a:bodyPr/>
          <a:lstStyle/>
          <a:p>
            <a:r>
              <a:rPr lang="es-GT" dirty="0"/>
              <a:t>Mecanismos de auto regulación (MIÓGENO)</a:t>
            </a:r>
          </a:p>
        </p:txBody>
      </p:sp>
      <p:sp>
        <p:nvSpPr>
          <p:cNvPr id="3" name="Marcador de contenido 2">
            <a:extLst>
              <a:ext uri="{FF2B5EF4-FFF2-40B4-BE49-F238E27FC236}">
                <a16:creationId xmlns:a16="http://schemas.microsoft.com/office/drawing/2014/main" id="{29915D37-96B7-B603-EBE3-209E0166A187}"/>
              </a:ext>
            </a:extLst>
          </p:cNvPr>
          <p:cNvSpPr>
            <a:spLocks noGrp="1"/>
          </p:cNvSpPr>
          <p:nvPr>
            <p:ph idx="1"/>
          </p:nvPr>
        </p:nvSpPr>
        <p:spPr/>
        <p:txBody>
          <a:bodyPr/>
          <a:lstStyle/>
          <a:p>
            <a:r>
              <a:rPr lang="es-GT" dirty="0"/>
              <a:t>Si la PA media disminuye, disminuye el flujo al cerebro y las paredes de los vasos sanguíneos se relajan y sufren dilatación aumentando el flujo.</a:t>
            </a:r>
          </a:p>
          <a:p>
            <a:r>
              <a:rPr lang="es-GT" dirty="0"/>
              <a:t>Si la PA media aumenta, los vasos </a:t>
            </a:r>
            <a:r>
              <a:rPr lang="es-GT" dirty="0" err="1"/>
              <a:t>sanguíeneos</a:t>
            </a:r>
            <a:r>
              <a:rPr lang="es-GT" dirty="0"/>
              <a:t> contraen su musculatura, disminuyendo el diámetro y disminuyendo el flujo sanguíneo cerebral</a:t>
            </a:r>
          </a:p>
        </p:txBody>
      </p:sp>
    </p:spTree>
    <p:extLst>
      <p:ext uri="{BB962C8B-B14F-4D97-AF65-F5344CB8AC3E}">
        <p14:creationId xmlns:p14="http://schemas.microsoft.com/office/powerpoint/2010/main" val="1777922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0129B-66AC-235D-B2CB-FD055D9C97A4}"/>
              </a:ext>
            </a:extLst>
          </p:cNvPr>
          <p:cNvSpPr>
            <a:spLocks noGrp="1"/>
          </p:cNvSpPr>
          <p:nvPr>
            <p:ph type="title"/>
          </p:nvPr>
        </p:nvSpPr>
        <p:spPr/>
        <p:txBody>
          <a:bodyPr/>
          <a:lstStyle/>
          <a:p>
            <a:r>
              <a:rPr lang="es-GT" dirty="0"/>
              <a:t>MECANISMOS METABÓLICOS</a:t>
            </a:r>
          </a:p>
        </p:txBody>
      </p:sp>
      <p:sp>
        <p:nvSpPr>
          <p:cNvPr id="3" name="Marcador de contenido 2">
            <a:extLst>
              <a:ext uri="{FF2B5EF4-FFF2-40B4-BE49-F238E27FC236}">
                <a16:creationId xmlns:a16="http://schemas.microsoft.com/office/drawing/2014/main" id="{48FA9314-278D-F582-DBEF-DD4189A9B12B}"/>
              </a:ext>
            </a:extLst>
          </p:cNvPr>
          <p:cNvSpPr>
            <a:spLocks noGrp="1"/>
          </p:cNvSpPr>
          <p:nvPr>
            <p:ph idx="1"/>
          </p:nvPr>
        </p:nvSpPr>
        <p:spPr/>
        <p:txBody>
          <a:bodyPr/>
          <a:lstStyle/>
          <a:p>
            <a:r>
              <a:rPr lang="es-GT" dirty="0"/>
              <a:t>Aumento de la presión de CO2, K+, Lactato…………….. Vaso dilatación</a:t>
            </a:r>
          </a:p>
          <a:p>
            <a:r>
              <a:rPr lang="es-GT" dirty="0" err="1"/>
              <a:t>Ph</a:t>
            </a:r>
            <a:r>
              <a:rPr lang="es-GT" dirty="0"/>
              <a:t> disminuido, PO2 disminuido…………………………….Vaso dilatación</a:t>
            </a:r>
          </a:p>
        </p:txBody>
      </p:sp>
    </p:spTree>
    <p:extLst>
      <p:ext uri="{BB962C8B-B14F-4D97-AF65-F5344CB8AC3E}">
        <p14:creationId xmlns:p14="http://schemas.microsoft.com/office/powerpoint/2010/main" val="1536750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9F11CDC3-CC0D-701E-E818-BC0662B702F8}"/>
              </a:ext>
            </a:extLst>
          </p:cNvPr>
          <p:cNvPicPr>
            <a:picLocks noChangeAspect="1"/>
          </p:cNvPicPr>
          <p:nvPr/>
        </p:nvPicPr>
        <p:blipFill>
          <a:blip r:embed="rId3"/>
          <a:stretch>
            <a:fillRect/>
          </a:stretch>
        </p:blipFill>
        <p:spPr>
          <a:xfrm>
            <a:off x="2435014" y="643467"/>
            <a:ext cx="7321972" cy="5571066"/>
          </a:xfrm>
          <a:prstGeom prst="rect">
            <a:avLst/>
          </a:prstGeom>
        </p:spPr>
      </p:pic>
    </p:spTree>
    <p:extLst>
      <p:ext uri="{BB962C8B-B14F-4D97-AF65-F5344CB8AC3E}">
        <p14:creationId xmlns:p14="http://schemas.microsoft.com/office/powerpoint/2010/main" val="447194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C14DC2-4A54-40AC-8EF3-06CEBE60D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4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EC2BBA-55E7-4DA8-AF56-7DBA1F819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8549FCDA-C7F8-E9F1-836F-6C63AF7E5BB1}"/>
              </a:ext>
            </a:extLst>
          </p:cNvPr>
          <p:cNvPicPr>
            <a:picLocks noChangeAspect="1"/>
          </p:cNvPicPr>
          <p:nvPr/>
        </p:nvPicPr>
        <p:blipFill>
          <a:blip r:embed="rId3"/>
          <a:stretch>
            <a:fillRect/>
          </a:stretch>
        </p:blipFill>
        <p:spPr>
          <a:xfrm>
            <a:off x="3965067" y="643467"/>
            <a:ext cx="4261865" cy="5571066"/>
          </a:xfrm>
          <a:prstGeom prst="rect">
            <a:avLst/>
          </a:prstGeom>
        </p:spPr>
      </p:pic>
    </p:spTree>
    <p:extLst>
      <p:ext uri="{BB962C8B-B14F-4D97-AF65-F5344CB8AC3E}">
        <p14:creationId xmlns:p14="http://schemas.microsoft.com/office/powerpoint/2010/main" val="1167018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54A7F-4E4D-2756-F21F-8AE48BA31170}"/>
              </a:ext>
            </a:extLst>
          </p:cNvPr>
          <p:cNvSpPr>
            <a:spLocks noGrp="1"/>
          </p:cNvSpPr>
          <p:nvPr>
            <p:ph type="title"/>
          </p:nvPr>
        </p:nvSpPr>
        <p:spPr/>
        <p:txBody>
          <a:bodyPr/>
          <a:lstStyle/>
          <a:p>
            <a:r>
              <a:rPr lang="es-GT" dirty="0"/>
              <a:t>MECANISMO DE REGULACIÓN NERVIOSA</a:t>
            </a:r>
          </a:p>
        </p:txBody>
      </p:sp>
      <p:sp>
        <p:nvSpPr>
          <p:cNvPr id="3" name="Marcador de contenido 2">
            <a:extLst>
              <a:ext uri="{FF2B5EF4-FFF2-40B4-BE49-F238E27FC236}">
                <a16:creationId xmlns:a16="http://schemas.microsoft.com/office/drawing/2014/main" id="{207E5FE1-B96A-1226-DAEC-E9660C8FF929}"/>
              </a:ext>
            </a:extLst>
          </p:cNvPr>
          <p:cNvSpPr>
            <a:spLocks noGrp="1"/>
          </p:cNvSpPr>
          <p:nvPr>
            <p:ph idx="1"/>
          </p:nvPr>
        </p:nvSpPr>
        <p:spPr/>
        <p:txBody>
          <a:bodyPr/>
          <a:lstStyle/>
          <a:p>
            <a:r>
              <a:rPr lang="es-GT" dirty="0"/>
              <a:t>SISTEMA SIMPÁTICO, estimulación de receptores alfa 1 adrenérgicos producen vaso constricción, por medio de la unión de la adrenalina a estos receptores</a:t>
            </a:r>
          </a:p>
          <a:p>
            <a:r>
              <a:rPr lang="es-GT" dirty="0"/>
              <a:t>SISTEMA PARASIMPÁTICO, por medio de receptores M1 y M3, receptores muscarínicos, acetilcolina, producen vaso dilatación.</a:t>
            </a:r>
          </a:p>
        </p:txBody>
      </p:sp>
    </p:spTree>
    <p:extLst>
      <p:ext uri="{BB962C8B-B14F-4D97-AF65-F5344CB8AC3E}">
        <p14:creationId xmlns:p14="http://schemas.microsoft.com/office/powerpoint/2010/main" val="1133088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018027-156C-C903-E9AD-A68E3D697F8C}"/>
              </a:ext>
            </a:extLst>
          </p:cNvPr>
          <p:cNvSpPr>
            <a:spLocks noGrp="1"/>
          </p:cNvSpPr>
          <p:nvPr>
            <p:ph type="title"/>
          </p:nvPr>
        </p:nvSpPr>
        <p:spPr/>
        <p:txBody>
          <a:bodyPr/>
          <a:lstStyle/>
          <a:p>
            <a:r>
              <a:rPr lang="es-GT" dirty="0"/>
              <a:t>TEORÍA DE MONRO-KELLE</a:t>
            </a:r>
          </a:p>
        </p:txBody>
      </p:sp>
      <p:sp>
        <p:nvSpPr>
          <p:cNvPr id="3" name="Marcador de contenido 2">
            <a:extLst>
              <a:ext uri="{FF2B5EF4-FFF2-40B4-BE49-F238E27FC236}">
                <a16:creationId xmlns:a16="http://schemas.microsoft.com/office/drawing/2014/main" id="{312BE856-8412-9E4A-E37C-60076EF956A0}"/>
              </a:ext>
            </a:extLst>
          </p:cNvPr>
          <p:cNvSpPr>
            <a:spLocks noGrp="1"/>
          </p:cNvSpPr>
          <p:nvPr>
            <p:ph idx="1"/>
          </p:nvPr>
        </p:nvSpPr>
        <p:spPr/>
        <p:txBody>
          <a:bodyPr>
            <a:normAutofit lnSpcReduction="10000"/>
          </a:bodyPr>
          <a:lstStyle/>
          <a:p>
            <a:r>
              <a:rPr lang="es-GT" dirty="0"/>
              <a:t>AL SER EL VOLUMEN INTRACRANEAL CONSTANTE Y ESTAR CONSTITUIDO POR CEREBRO, LCR Y SANGRE, EL CAMBIO EN UNO DE LOS TRES TENDRÁ QUE SER COMPENSADO POR LOS OTROS DOS.</a:t>
            </a:r>
          </a:p>
          <a:p>
            <a:r>
              <a:rPr lang="es-GT" dirty="0"/>
              <a:t>VOLOUMEN INTRACRANEANO:</a:t>
            </a:r>
          </a:p>
          <a:p>
            <a:pPr>
              <a:buFont typeface="Wingdings" panose="05000000000000000000" pitchFamily="2" charset="2"/>
              <a:buChar char="v"/>
            </a:pPr>
            <a:r>
              <a:rPr lang="es-GT" dirty="0"/>
              <a:t>  80% PARÉNQUIMA CEREBRAL</a:t>
            </a:r>
          </a:p>
          <a:p>
            <a:pPr>
              <a:buFont typeface="Wingdings" panose="05000000000000000000" pitchFamily="2" charset="2"/>
              <a:buChar char="v"/>
            </a:pPr>
            <a:r>
              <a:rPr lang="es-GT" dirty="0"/>
              <a:t>  10% LCR (75 ml)</a:t>
            </a:r>
          </a:p>
          <a:p>
            <a:pPr>
              <a:buFont typeface="Wingdings" panose="05000000000000000000" pitchFamily="2" charset="2"/>
              <a:buChar char="v"/>
            </a:pPr>
            <a:r>
              <a:rPr lang="es-GT" dirty="0"/>
              <a:t>  10% SANGRE CEREBRAL</a:t>
            </a:r>
          </a:p>
        </p:txBody>
      </p:sp>
    </p:spTree>
    <p:extLst>
      <p:ext uri="{BB962C8B-B14F-4D97-AF65-F5344CB8AC3E}">
        <p14:creationId xmlns:p14="http://schemas.microsoft.com/office/powerpoint/2010/main" val="3451919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57221BC-AAA1-EFDD-DE79-7D610FAE49DF}"/>
              </a:ext>
            </a:extLst>
          </p:cNvPr>
          <p:cNvPicPr>
            <a:picLocks noChangeAspect="1"/>
          </p:cNvPicPr>
          <p:nvPr/>
        </p:nvPicPr>
        <p:blipFill>
          <a:blip r:embed="rId2"/>
          <a:stretch>
            <a:fillRect/>
          </a:stretch>
        </p:blipFill>
        <p:spPr>
          <a:xfrm>
            <a:off x="2838451" y="1247775"/>
            <a:ext cx="6005892" cy="4766581"/>
          </a:xfrm>
          <a:prstGeom prst="rect">
            <a:avLst/>
          </a:prstGeom>
        </p:spPr>
      </p:pic>
    </p:spTree>
    <p:extLst>
      <p:ext uri="{BB962C8B-B14F-4D97-AF65-F5344CB8AC3E}">
        <p14:creationId xmlns:p14="http://schemas.microsoft.com/office/powerpoint/2010/main" val="694173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86867DD-D7EA-406F-8A12-1882FEFE9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F5AC117-D9C2-4FFF-8D3E-6D0E4304C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5E5184A3-5C0C-4903-9B40-E81C994F2A6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3" name="Freeform 6">
              <a:extLst>
                <a:ext uri="{FF2B5EF4-FFF2-40B4-BE49-F238E27FC236}">
                  <a16:creationId xmlns:a16="http://schemas.microsoft.com/office/drawing/2014/main" id="{C3FAA962-D0C5-4028-A4BD-32C91CB035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4" name="Freeform 7">
              <a:extLst>
                <a:ext uri="{FF2B5EF4-FFF2-40B4-BE49-F238E27FC236}">
                  <a16:creationId xmlns:a16="http://schemas.microsoft.com/office/drawing/2014/main" id="{4EB9ECEC-9EF5-42D1-98EB-C5EA99346B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 name="Freeform 8">
              <a:extLst>
                <a:ext uri="{FF2B5EF4-FFF2-40B4-BE49-F238E27FC236}">
                  <a16:creationId xmlns:a16="http://schemas.microsoft.com/office/drawing/2014/main" id="{03D2DB32-AD4D-459C-874E-483164B9BF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9">
              <a:extLst>
                <a:ext uri="{FF2B5EF4-FFF2-40B4-BE49-F238E27FC236}">
                  <a16:creationId xmlns:a16="http://schemas.microsoft.com/office/drawing/2014/main" id="{B7A898D2-4219-4FB3-AD9C-B7F96D372F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10">
              <a:extLst>
                <a:ext uri="{FF2B5EF4-FFF2-40B4-BE49-F238E27FC236}">
                  <a16:creationId xmlns:a16="http://schemas.microsoft.com/office/drawing/2014/main" id="{21FC268E-A984-435B-B2C6-912FEE5C1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11">
              <a:extLst>
                <a:ext uri="{FF2B5EF4-FFF2-40B4-BE49-F238E27FC236}">
                  <a16:creationId xmlns:a16="http://schemas.microsoft.com/office/drawing/2014/main" id="{E96DE4AB-783E-4CC9-9494-BD9042B2C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2">
              <a:extLst>
                <a:ext uri="{FF2B5EF4-FFF2-40B4-BE49-F238E27FC236}">
                  <a16:creationId xmlns:a16="http://schemas.microsoft.com/office/drawing/2014/main" id="{16C36CDA-AF84-4EBC-A625-8A026B12F4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3">
              <a:extLst>
                <a:ext uri="{FF2B5EF4-FFF2-40B4-BE49-F238E27FC236}">
                  <a16:creationId xmlns:a16="http://schemas.microsoft.com/office/drawing/2014/main" id="{21B894FA-B646-4094-9156-967D669BB7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4">
              <a:extLst>
                <a:ext uri="{FF2B5EF4-FFF2-40B4-BE49-F238E27FC236}">
                  <a16:creationId xmlns:a16="http://schemas.microsoft.com/office/drawing/2014/main" id="{99A20BB3-A0A1-4175-9EEA-F4F4D0522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5">
              <a:extLst>
                <a:ext uri="{FF2B5EF4-FFF2-40B4-BE49-F238E27FC236}">
                  <a16:creationId xmlns:a16="http://schemas.microsoft.com/office/drawing/2014/main" id="{0A089209-C052-4BF7-8E61-8B42218F9C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Line 16">
              <a:extLst>
                <a:ext uri="{FF2B5EF4-FFF2-40B4-BE49-F238E27FC236}">
                  <a16:creationId xmlns:a16="http://schemas.microsoft.com/office/drawing/2014/main" id="{1BFC2B38-3F1B-4124-8907-E94A4AAB6B6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4" name="Freeform 17">
              <a:extLst>
                <a:ext uri="{FF2B5EF4-FFF2-40B4-BE49-F238E27FC236}">
                  <a16:creationId xmlns:a16="http://schemas.microsoft.com/office/drawing/2014/main" id="{958A4115-F6EB-4605-94B1-5C1998E50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 name="Freeform 18">
              <a:extLst>
                <a:ext uri="{FF2B5EF4-FFF2-40B4-BE49-F238E27FC236}">
                  <a16:creationId xmlns:a16="http://schemas.microsoft.com/office/drawing/2014/main" id="{73F0D95F-242E-4EE2-905D-A8243FF95B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9">
              <a:extLst>
                <a:ext uri="{FF2B5EF4-FFF2-40B4-BE49-F238E27FC236}">
                  <a16:creationId xmlns:a16="http://schemas.microsoft.com/office/drawing/2014/main" id="{FF047704-113C-4C49-8BB3-43EEEE3185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20">
              <a:extLst>
                <a:ext uri="{FF2B5EF4-FFF2-40B4-BE49-F238E27FC236}">
                  <a16:creationId xmlns:a16="http://schemas.microsoft.com/office/drawing/2014/main" id="{962C3558-3E02-406D-9FF6-3306293E40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Rectangle 21">
              <a:extLst>
                <a:ext uri="{FF2B5EF4-FFF2-40B4-BE49-F238E27FC236}">
                  <a16:creationId xmlns:a16="http://schemas.microsoft.com/office/drawing/2014/main" id="{0D9ACCD7-E6AE-4BE6-8D10-20D80BE313E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29" name="Freeform 22">
              <a:extLst>
                <a:ext uri="{FF2B5EF4-FFF2-40B4-BE49-F238E27FC236}">
                  <a16:creationId xmlns:a16="http://schemas.microsoft.com/office/drawing/2014/main" id="{EDFB2D7B-7068-4689-8E78-12EBCB572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0" name="Freeform 23">
              <a:extLst>
                <a:ext uri="{FF2B5EF4-FFF2-40B4-BE49-F238E27FC236}">
                  <a16:creationId xmlns:a16="http://schemas.microsoft.com/office/drawing/2014/main" id="{B6DE22A7-6AF8-47BA-928F-73219790FE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Freeform 24">
              <a:extLst>
                <a:ext uri="{FF2B5EF4-FFF2-40B4-BE49-F238E27FC236}">
                  <a16:creationId xmlns:a16="http://schemas.microsoft.com/office/drawing/2014/main" id="{3479DE90-61EF-4E69-9743-53FFBFF41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5">
              <a:extLst>
                <a:ext uri="{FF2B5EF4-FFF2-40B4-BE49-F238E27FC236}">
                  <a16:creationId xmlns:a16="http://schemas.microsoft.com/office/drawing/2014/main" id="{73E5C6A7-BE34-4CD2-A3A0-3E99B822E8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6">
              <a:extLst>
                <a:ext uri="{FF2B5EF4-FFF2-40B4-BE49-F238E27FC236}">
                  <a16:creationId xmlns:a16="http://schemas.microsoft.com/office/drawing/2014/main" id="{FF2FDA5E-F5A5-4415-8FDD-88800EDB5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7">
              <a:extLst>
                <a:ext uri="{FF2B5EF4-FFF2-40B4-BE49-F238E27FC236}">
                  <a16:creationId xmlns:a16="http://schemas.microsoft.com/office/drawing/2014/main" id="{37D63E23-1A91-4C54-8B0A-4105EE0F58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8">
              <a:extLst>
                <a:ext uri="{FF2B5EF4-FFF2-40B4-BE49-F238E27FC236}">
                  <a16:creationId xmlns:a16="http://schemas.microsoft.com/office/drawing/2014/main" id="{F4E88022-6A47-4ED3-B5F3-8621EFB84C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9">
              <a:extLst>
                <a:ext uri="{FF2B5EF4-FFF2-40B4-BE49-F238E27FC236}">
                  <a16:creationId xmlns:a16="http://schemas.microsoft.com/office/drawing/2014/main" id="{8BB0B34D-8CF1-4DF8-B26D-518B4E8C0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30">
              <a:extLst>
                <a:ext uri="{FF2B5EF4-FFF2-40B4-BE49-F238E27FC236}">
                  <a16:creationId xmlns:a16="http://schemas.microsoft.com/office/drawing/2014/main" id="{375DB69F-BA31-4F5B-ACDB-0EB7E52124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31">
              <a:extLst>
                <a:ext uri="{FF2B5EF4-FFF2-40B4-BE49-F238E27FC236}">
                  <a16:creationId xmlns:a16="http://schemas.microsoft.com/office/drawing/2014/main" id="{EBF986BD-9596-4944-924E-9A178E69C3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40" name="Picture 2">
            <a:extLst>
              <a:ext uri="{FF2B5EF4-FFF2-40B4-BE49-F238E27FC236}">
                <a16:creationId xmlns:a16="http://schemas.microsoft.com/office/drawing/2014/main" id="{9DDF694C-4BAB-4E4B-9AEA-B28A4F9594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87D6E020-01A5-4D24-9454-91650B3CD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30F9CEA0-F32D-4690-A0D5-89C83C31F8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07348A7C-A414-44E3-885F-E486A64586E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46" name="Freeform 6">
              <a:extLst>
                <a:ext uri="{FF2B5EF4-FFF2-40B4-BE49-F238E27FC236}">
                  <a16:creationId xmlns:a16="http://schemas.microsoft.com/office/drawing/2014/main" id="{8E52C4B8-53D9-452A-9281-0B4741DED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7" name="Freeform 7">
              <a:extLst>
                <a:ext uri="{FF2B5EF4-FFF2-40B4-BE49-F238E27FC236}">
                  <a16:creationId xmlns:a16="http://schemas.microsoft.com/office/drawing/2014/main" id="{5375A9EA-EA78-49E9-A779-CF6D0E3947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8">
              <a:extLst>
                <a:ext uri="{FF2B5EF4-FFF2-40B4-BE49-F238E27FC236}">
                  <a16:creationId xmlns:a16="http://schemas.microsoft.com/office/drawing/2014/main" id="{EC6E4F16-8A38-409D-B313-9C4B06A37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9">
              <a:extLst>
                <a:ext uri="{FF2B5EF4-FFF2-40B4-BE49-F238E27FC236}">
                  <a16:creationId xmlns:a16="http://schemas.microsoft.com/office/drawing/2014/main" id="{90E97918-FF8E-4624-8442-E5D87F62CA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10">
              <a:extLst>
                <a:ext uri="{FF2B5EF4-FFF2-40B4-BE49-F238E27FC236}">
                  <a16:creationId xmlns:a16="http://schemas.microsoft.com/office/drawing/2014/main" id="{25C01967-F9AF-4C27-A5F4-9A1E978EE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11">
              <a:extLst>
                <a:ext uri="{FF2B5EF4-FFF2-40B4-BE49-F238E27FC236}">
                  <a16:creationId xmlns:a16="http://schemas.microsoft.com/office/drawing/2014/main" id="{D6D24572-C80B-4581-BB1C-4D2C4E226A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12">
              <a:extLst>
                <a:ext uri="{FF2B5EF4-FFF2-40B4-BE49-F238E27FC236}">
                  <a16:creationId xmlns:a16="http://schemas.microsoft.com/office/drawing/2014/main" id="{28B59042-08A1-493D-A3E1-DC5863A278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13">
              <a:extLst>
                <a:ext uri="{FF2B5EF4-FFF2-40B4-BE49-F238E27FC236}">
                  <a16:creationId xmlns:a16="http://schemas.microsoft.com/office/drawing/2014/main" id="{A1C5A9EB-2507-4981-A9BC-3BE0DF0234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14">
              <a:extLst>
                <a:ext uri="{FF2B5EF4-FFF2-40B4-BE49-F238E27FC236}">
                  <a16:creationId xmlns:a16="http://schemas.microsoft.com/office/drawing/2014/main" id="{39C14A95-809D-40C5-93C3-F920D0707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15">
              <a:extLst>
                <a:ext uri="{FF2B5EF4-FFF2-40B4-BE49-F238E27FC236}">
                  <a16:creationId xmlns:a16="http://schemas.microsoft.com/office/drawing/2014/main" id="{1CE66110-D36C-464D-9993-39622751B5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Line 16">
              <a:extLst>
                <a:ext uri="{FF2B5EF4-FFF2-40B4-BE49-F238E27FC236}">
                  <a16:creationId xmlns:a16="http://schemas.microsoft.com/office/drawing/2014/main" id="{9D22DC40-31A9-40B4-956C-BCC1BDDFB0C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7" name="Freeform 17">
              <a:extLst>
                <a:ext uri="{FF2B5EF4-FFF2-40B4-BE49-F238E27FC236}">
                  <a16:creationId xmlns:a16="http://schemas.microsoft.com/office/drawing/2014/main" id="{D90A2B5D-3D3E-4927-8618-E5193BEB0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8" name="Freeform 18">
              <a:extLst>
                <a:ext uri="{FF2B5EF4-FFF2-40B4-BE49-F238E27FC236}">
                  <a16:creationId xmlns:a16="http://schemas.microsoft.com/office/drawing/2014/main" id="{B0C358F6-BBF6-4F93-85FB-E63F1A428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Freeform 19">
              <a:extLst>
                <a:ext uri="{FF2B5EF4-FFF2-40B4-BE49-F238E27FC236}">
                  <a16:creationId xmlns:a16="http://schemas.microsoft.com/office/drawing/2014/main" id="{82F19291-6861-4F32-978C-F8ED9487C6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0" name="Freeform 20">
              <a:extLst>
                <a:ext uri="{FF2B5EF4-FFF2-40B4-BE49-F238E27FC236}">
                  <a16:creationId xmlns:a16="http://schemas.microsoft.com/office/drawing/2014/main" id="{A83B20E1-D188-4DCF-B227-FA806314BA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Rectangle 21">
              <a:extLst>
                <a:ext uri="{FF2B5EF4-FFF2-40B4-BE49-F238E27FC236}">
                  <a16:creationId xmlns:a16="http://schemas.microsoft.com/office/drawing/2014/main" id="{E0D6B1D0-1DB3-4D8C-9698-1ED99BF48D2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2" name="Freeform 22">
              <a:extLst>
                <a:ext uri="{FF2B5EF4-FFF2-40B4-BE49-F238E27FC236}">
                  <a16:creationId xmlns:a16="http://schemas.microsoft.com/office/drawing/2014/main" id="{EE7C3180-9E17-46C9-A6BC-65F9D6C6D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3" name="Freeform 23">
              <a:extLst>
                <a:ext uri="{FF2B5EF4-FFF2-40B4-BE49-F238E27FC236}">
                  <a16:creationId xmlns:a16="http://schemas.microsoft.com/office/drawing/2014/main" id="{65262947-F519-45C1-9C19-8FDD7D9F98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Freeform 24">
              <a:extLst>
                <a:ext uri="{FF2B5EF4-FFF2-40B4-BE49-F238E27FC236}">
                  <a16:creationId xmlns:a16="http://schemas.microsoft.com/office/drawing/2014/main" id="{D4F70C99-1CA0-4D6A-A05B-FE2B94A5D8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25">
              <a:extLst>
                <a:ext uri="{FF2B5EF4-FFF2-40B4-BE49-F238E27FC236}">
                  <a16:creationId xmlns:a16="http://schemas.microsoft.com/office/drawing/2014/main" id="{CF1BB6FF-C0DF-452B-B44E-6F773C7BCF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26">
              <a:extLst>
                <a:ext uri="{FF2B5EF4-FFF2-40B4-BE49-F238E27FC236}">
                  <a16:creationId xmlns:a16="http://schemas.microsoft.com/office/drawing/2014/main" id="{7C6FCE42-ADFE-4E8A-9BCB-4DB84CF8D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Freeform 27">
              <a:extLst>
                <a:ext uri="{FF2B5EF4-FFF2-40B4-BE49-F238E27FC236}">
                  <a16:creationId xmlns:a16="http://schemas.microsoft.com/office/drawing/2014/main" id="{D3EAA5B1-3AFC-4947-8D2E-CF2D0023E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8" name="Freeform 28">
              <a:extLst>
                <a:ext uri="{FF2B5EF4-FFF2-40B4-BE49-F238E27FC236}">
                  <a16:creationId xmlns:a16="http://schemas.microsoft.com/office/drawing/2014/main" id="{43603628-86CC-4F5C-922B-AD56268DB7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29">
              <a:extLst>
                <a:ext uri="{FF2B5EF4-FFF2-40B4-BE49-F238E27FC236}">
                  <a16:creationId xmlns:a16="http://schemas.microsoft.com/office/drawing/2014/main" id="{F354C134-6489-4274-B5B7-4D21C57788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30">
              <a:extLst>
                <a:ext uri="{FF2B5EF4-FFF2-40B4-BE49-F238E27FC236}">
                  <a16:creationId xmlns:a16="http://schemas.microsoft.com/office/drawing/2014/main" id="{55354782-BB12-4081-BFEF-6B84DDAFF4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31">
              <a:extLst>
                <a:ext uri="{FF2B5EF4-FFF2-40B4-BE49-F238E27FC236}">
                  <a16:creationId xmlns:a16="http://schemas.microsoft.com/office/drawing/2014/main" id="{7273FCE9-B264-42F1-B045-EAB9DB2E3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73" name="Picture 2">
            <a:extLst>
              <a:ext uri="{FF2B5EF4-FFF2-40B4-BE49-F238E27FC236}">
                <a16:creationId xmlns:a16="http://schemas.microsoft.com/office/drawing/2014/main" id="{D56CB612-D9CA-43FD-A202-924597A39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47FA21FD-857F-DC7D-710C-DD2B178C0F04}"/>
              </a:ext>
            </a:extLst>
          </p:cNvPr>
          <p:cNvSpPr>
            <a:spLocks noGrp="1"/>
          </p:cNvSpPr>
          <p:nvPr>
            <p:ph type="title"/>
          </p:nvPr>
        </p:nvSpPr>
        <p:spPr>
          <a:xfrm>
            <a:off x="853330" y="1134683"/>
            <a:ext cx="2743310" cy="4255024"/>
          </a:xfrm>
        </p:spPr>
        <p:txBody>
          <a:bodyPr>
            <a:normAutofit/>
          </a:bodyPr>
          <a:lstStyle/>
          <a:p>
            <a:r>
              <a:rPr lang="es-MX" sz="2800">
                <a:solidFill>
                  <a:srgbClr val="FFFFFF"/>
                </a:solidFill>
              </a:rPr>
              <a:t>ABORDAREMOS</a:t>
            </a:r>
            <a:endParaRPr lang="es-GT" sz="2800">
              <a:solidFill>
                <a:srgbClr val="FFFFFF"/>
              </a:solidFill>
            </a:endParaRPr>
          </a:p>
        </p:txBody>
      </p:sp>
      <p:graphicFrame>
        <p:nvGraphicFramePr>
          <p:cNvPr id="5" name="Marcador de contenido 2">
            <a:extLst>
              <a:ext uri="{FF2B5EF4-FFF2-40B4-BE49-F238E27FC236}">
                <a16:creationId xmlns:a16="http://schemas.microsoft.com/office/drawing/2014/main" id="{D5D9B0AC-1129-B4A5-5D78-DA8E5AA63B3F}"/>
              </a:ext>
            </a:extLst>
          </p:cNvPr>
          <p:cNvGraphicFramePr>
            <a:graphicFrameLocks noGrp="1"/>
          </p:cNvGraphicFramePr>
          <p:nvPr>
            <p:ph idx="1"/>
            <p:extLst>
              <p:ext uri="{D42A27DB-BD31-4B8C-83A1-F6EECF244321}">
                <p14:modId xmlns:p14="http://schemas.microsoft.com/office/powerpoint/2010/main" val="715462759"/>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3964126"/>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C14DC2-4A54-40AC-8EF3-06CEBE60D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A7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EC2BBA-55E7-4DA8-AF56-7DBA1F819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DF2156EB-99BA-94F0-9D8A-E03E8AF233FA}"/>
              </a:ext>
            </a:extLst>
          </p:cNvPr>
          <p:cNvPicPr>
            <a:picLocks noChangeAspect="1"/>
          </p:cNvPicPr>
          <p:nvPr/>
        </p:nvPicPr>
        <p:blipFill>
          <a:blip r:embed="rId3"/>
          <a:stretch>
            <a:fillRect/>
          </a:stretch>
        </p:blipFill>
        <p:spPr>
          <a:xfrm>
            <a:off x="643467" y="1247987"/>
            <a:ext cx="10905066" cy="4362026"/>
          </a:xfrm>
          <a:prstGeom prst="rect">
            <a:avLst/>
          </a:prstGeom>
        </p:spPr>
      </p:pic>
    </p:spTree>
    <p:extLst>
      <p:ext uri="{BB962C8B-B14F-4D97-AF65-F5344CB8AC3E}">
        <p14:creationId xmlns:p14="http://schemas.microsoft.com/office/powerpoint/2010/main" val="111279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516A92C-7440-0991-2088-BEC1D0C16C2A}"/>
              </a:ext>
            </a:extLst>
          </p:cNvPr>
          <p:cNvPicPr>
            <a:picLocks noChangeAspect="1"/>
          </p:cNvPicPr>
          <p:nvPr/>
        </p:nvPicPr>
        <p:blipFill>
          <a:blip r:embed="rId2"/>
          <a:stretch>
            <a:fillRect/>
          </a:stretch>
        </p:blipFill>
        <p:spPr>
          <a:xfrm>
            <a:off x="2724150" y="819150"/>
            <a:ext cx="7471090" cy="4756594"/>
          </a:xfrm>
          <a:prstGeom prst="rect">
            <a:avLst/>
          </a:prstGeom>
        </p:spPr>
      </p:pic>
    </p:spTree>
    <p:extLst>
      <p:ext uri="{BB962C8B-B14F-4D97-AF65-F5344CB8AC3E}">
        <p14:creationId xmlns:p14="http://schemas.microsoft.com/office/powerpoint/2010/main" val="395548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15760-55EA-7DD3-80FE-AE6A3D4410A9}"/>
              </a:ext>
            </a:extLst>
          </p:cNvPr>
          <p:cNvSpPr>
            <a:spLocks noGrp="1"/>
          </p:cNvSpPr>
          <p:nvPr>
            <p:ph type="title"/>
          </p:nvPr>
        </p:nvSpPr>
        <p:spPr/>
        <p:txBody>
          <a:bodyPr/>
          <a:lstStyle/>
          <a:p>
            <a:r>
              <a:rPr lang="es-GT" dirty="0"/>
              <a:t>TRIADA DE CUSHING</a:t>
            </a:r>
          </a:p>
        </p:txBody>
      </p:sp>
      <p:sp>
        <p:nvSpPr>
          <p:cNvPr id="3" name="Marcador de contenido 2">
            <a:extLst>
              <a:ext uri="{FF2B5EF4-FFF2-40B4-BE49-F238E27FC236}">
                <a16:creationId xmlns:a16="http://schemas.microsoft.com/office/drawing/2014/main" id="{651BBBD7-7C37-9745-3247-90734FBD6999}"/>
              </a:ext>
            </a:extLst>
          </p:cNvPr>
          <p:cNvSpPr>
            <a:spLocks noGrp="1"/>
          </p:cNvSpPr>
          <p:nvPr>
            <p:ph idx="1"/>
          </p:nvPr>
        </p:nvSpPr>
        <p:spPr/>
        <p:txBody>
          <a:bodyPr/>
          <a:lstStyle/>
          <a:p>
            <a:r>
              <a:rPr lang="es-GT" dirty="0"/>
              <a:t>SE OBSERVA EN FASES TERMINALES DE TRAUMATISMOS CRANEALES AGUDOS Y PUEDE INDICAR HERNIACIÓN CEREBRAL INMINENTE</a:t>
            </a:r>
          </a:p>
          <a:p>
            <a:r>
              <a:rPr lang="es-GT" dirty="0"/>
              <a:t>TAMBIÉN SE PUEDE OBSERVAR TRAS LA ADMINISTRACIÓN INTRAVENOSA DE ADRENALINA Y FARMACOS SIMILARAES</a:t>
            </a:r>
          </a:p>
        </p:txBody>
      </p:sp>
    </p:spTree>
    <p:extLst>
      <p:ext uri="{BB962C8B-B14F-4D97-AF65-F5344CB8AC3E}">
        <p14:creationId xmlns:p14="http://schemas.microsoft.com/office/powerpoint/2010/main" val="235461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705E34FB-F15B-4B97-A591-8EE92E5FAE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1" name="Round Diagonal Corner Rectangle 6">
            <a:extLst>
              <a:ext uri="{FF2B5EF4-FFF2-40B4-BE49-F238E27FC236}">
                <a16:creationId xmlns:a16="http://schemas.microsoft.com/office/drawing/2014/main" id="{1E43660D-412A-41EF-9745-E92C0AC604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544" y="808057"/>
            <a:ext cx="10227733"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0FE456A5-A8B0-052E-799D-3600D69836AA}"/>
              </a:ext>
            </a:extLst>
          </p:cNvPr>
          <p:cNvPicPr>
            <a:picLocks noChangeAspect="1"/>
          </p:cNvPicPr>
          <p:nvPr/>
        </p:nvPicPr>
        <p:blipFill rotWithShape="1">
          <a:blip r:embed="rId4"/>
          <a:srcRect l="18"/>
          <a:stretch/>
        </p:blipFill>
        <p:spPr>
          <a:xfrm>
            <a:off x="1302278" y="1136606"/>
            <a:ext cx="9584265" cy="4577297"/>
          </a:xfrm>
          <a:prstGeom prst="rect">
            <a:avLst/>
          </a:prstGeom>
        </p:spPr>
      </p:pic>
    </p:spTree>
    <p:extLst>
      <p:ext uri="{BB962C8B-B14F-4D97-AF65-F5344CB8AC3E}">
        <p14:creationId xmlns:p14="http://schemas.microsoft.com/office/powerpoint/2010/main" val="1833679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0326B5-DE11-FCEA-165E-AB9AE8F24619}"/>
              </a:ext>
            </a:extLst>
          </p:cNvPr>
          <p:cNvSpPr>
            <a:spLocks noGrp="1"/>
          </p:cNvSpPr>
          <p:nvPr>
            <p:ph type="title"/>
          </p:nvPr>
        </p:nvSpPr>
        <p:spPr/>
        <p:txBody>
          <a:bodyPr/>
          <a:lstStyle/>
          <a:p>
            <a:r>
              <a:rPr lang="es-GT" dirty="0"/>
              <a:t>TRIADA DE CUSHING</a:t>
            </a:r>
          </a:p>
        </p:txBody>
      </p:sp>
      <p:sp>
        <p:nvSpPr>
          <p:cNvPr id="3" name="Marcador de contenido 2">
            <a:extLst>
              <a:ext uri="{FF2B5EF4-FFF2-40B4-BE49-F238E27FC236}">
                <a16:creationId xmlns:a16="http://schemas.microsoft.com/office/drawing/2014/main" id="{75CA6709-A476-E2B3-7E6C-152B8A2F4E0A}"/>
              </a:ext>
            </a:extLst>
          </p:cNvPr>
          <p:cNvSpPr>
            <a:spLocks noGrp="1"/>
          </p:cNvSpPr>
          <p:nvPr>
            <p:ph idx="1"/>
          </p:nvPr>
        </p:nvSpPr>
        <p:spPr/>
        <p:txBody>
          <a:bodyPr/>
          <a:lstStyle/>
          <a:p>
            <a:r>
              <a:rPr lang="es-GT" dirty="0"/>
              <a:t>HIPERTENSIÓN</a:t>
            </a:r>
          </a:p>
          <a:p>
            <a:r>
              <a:rPr lang="es-GT" dirty="0"/>
              <a:t>BRADICARDIA</a:t>
            </a:r>
          </a:p>
          <a:p>
            <a:r>
              <a:rPr lang="es-GT" dirty="0"/>
              <a:t>ALTERACIONES EN LA RESPIRACIÓN</a:t>
            </a:r>
          </a:p>
          <a:p>
            <a:r>
              <a:rPr lang="es-GT" dirty="0"/>
              <a:t>POR ARRIBA DE LOS 33 mm Hg</a:t>
            </a:r>
          </a:p>
        </p:txBody>
      </p:sp>
    </p:spTree>
    <p:extLst>
      <p:ext uri="{BB962C8B-B14F-4D97-AF65-F5344CB8AC3E}">
        <p14:creationId xmlns:p14="http://schemas.microsoft.com/office/powerpoint/2010/main" val="4291874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6D651BB0-1DFD-4941-83DD-704006F6B1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1" name="Round Diagonal Corner Rectangle 6">
            <a:extLst>
              <a:ext uri="{FF2B5EF4-FFF2-40B4-BE49-F238E27FC236}">
                <a16:creationId xmlns:a16="http://schemas.microsoft.com/office/drawing/2014/main" id="{3D66C6E3-EBD2-40B7-8FD8-D6D2250FC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544" y="808057"/>
            <a:ext cx="10227733"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F2D07396-9920-1DEF-EE64-B027A6C3A43A}"/>
              </a:ext>
            </a:extLst>
          </p:cNvPr>
          <p:cNvPicPr>
            <a:picLocks noChangeAspect="1"/>
          </p:cNvPicPr>
          <p:nvPr/>
        </p:nvPicPr>
        <p:blipFill>
          <a:blip r:embed="rId4"/>
          <a:stretch>
            <a:fillRect/>
          </a:stretch>
        </p:blipFill>
        <p:spPr>
          <a:xfrm>
            <a:off x="3805762" y="1136606"/>
            <a:ext cx="4577297" cy="4577297"/>
          </a:xfrm>
          <a:prstGeom prst="rect">
            <a:avLst/>
          </a:prstGeom>
        </p:spPr>
      </p:pic>
    </p:spTree>
    <p:extLst>
      <p:ext uri="{BB962C8B-B14F-4D97-AF65-F5344CB8AC3E}">
        <p14:creationId xmlns:p14="http://schemas.microsoft.com/office/powerpoint/2010/main" val="285588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94FC66A-6559-19A2-5741-8107A15BF0A4}"/>
              </a:ext>
            </a:extLst>
          </p:cNvPr>
          <p:cNvPicPr>
            <a:picLocks noChangeAspect="1"/>
          </p:cNvPicPr>
          <p:nvPr/>
        </p:nvPicPr>
        <p:blipFill>
          <a:blip r:embed="rId2"/>
          <a:stretch>
            <a:fillRect/>
          </a:stretch>
        </p:blipFill>
        <p:spPr>
          <a:xfrm>
            <a:off x="3495676" y="914400"/>
            <a:ext cx="4880512" cy="5382247"/>
          </a:xfrm>
          <a:prstGeom prst="rect">
            <a:avLst/>
          </a:prstGeom>
        </p:spPr>
      </p:pic>
    </p:spTree>
    <p:extLst>
      <p:ext uri="{BB962C8B-B14F-4D97-AF65-F5344CB8AC3E}">
        <p14:creationId xmlns:p14="http://schemas.microsoft.com/office/powerpoint/2010/main" val="27241268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402A87F-448F-0A03-8A5B-667FF3E21B30}"/>
              </a:ext>
            </a:extLst>
          </p:cNvPr>
          <p:cNvPicPr>
            <a:picLocks noChangeAspect="1"/>
          </p:cNvPicPr>
          <p:nvPr/>
        </p:nvPicPr>
        <p:blipFill>
          <a:blip r:embed="rId2"/>
          <a:stretch>
            <a:fillRect/>
          </a:stretch>
        </p:blipFill>
        <p:spPr>
          <a:xfrm>
            <a:off x="3509962" y="595312"/>
            <a:ext cx="5172075" cy="5667375"/>
          </a:xfrm>
          <a:prstGeom prst="rect">
            <a:avLst/>
          </a:prstGeom>
        </p:spPr>
      </p:pic>
    </p:spTree>
    <p:extLst>
      <p:ext uri="{BB962C8B-B14F-4D97-AF65-F5344CB8AC3E}">
        <p14:creationId xmlns:p14="http://schemas.microsoft.com/office/powerpoint/2010/main" val="10440995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D651BB0-1DFD-4941-83DD-704006F6B1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9" name="Round Diagonal Corner Rectangle 6">
            <a:extLst>
              <a:ext uri="{FF2B5EF4-FFF2-40B4-BE49-F238E27FC236}">
                <a16:creationId xmlns:a16="http://schemas.microsoft.com/office/drawing/2014/main" id="{3D66C6E3-EBD2-40B7-8FD8-D6D2250FC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544" y="808057"/>
            <a:ext cx="10227733"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F8EC078F-4456-00D9-85A4-4BDD0AC91EA9}"/>
              </a:ext>
            </a:extLst>
          </p:cNvPr>
          <p:cNvPicPr>
            <a:picLocks noChangeAspect="1"/>
          </p:cNvPicPr>
          <p:nvPr/>
        </p:nvPicPr>
        <p:blipFill>
          <a:blip r:embed="rId4"/>
          <a:stretch>
            <a:fillRect/>
          </a:stretch>
        </p:blipFill>
        <p:spPr>
          <a:xfrm>
            <a:off x="3251369" y="1136606"/>
            <a:ext cx="5686083" cy="4577297"/>
          </a:xfrm>
          <a:prstGeom prst="rect">
            <a:avLst/>
          </a:prstGeom>
        </p:spPr>
      </p:pic>
    </p:spTree>
    <p:extLst>
      <p:ext uri="{BB962C8B-B14F-4D97-AF65-F5344CB8AC3E}">
        <p14:creationId xmlns:p14="http://schemas.microsoft.com/office/powerpoint/2010/main" val="5700915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58" name="Picture 2">
            <a:extLst>
              <a:ext uri="{FF2B5EF4-FFF2-40B4-BE49-F238E27FC236}">
                <a16:creationId xmlns:a16="http://schemas.microsoft.com/office/drawing/2014/main" id="{D8C84AD2-B33F-490D-BF2D-E70D251BC3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id="{8D8E6E98-D5AE-4FF0-ABF6-B6B08F482F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1" name="Rectangle 5">
              <a:extLst>
                <a:ext uri="{FF2B5EF4-FFF2-40B4-BE49-F238E27FC236}">
                  <a16:creationId xmlns:a16="http://schemas.microsoft.com/office/drawing/2014/main" id="{25016678-F061-4CDB-8D2E-9BB23CF2980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62" name="Freeform 6">
              <a:extLst>
                <a:ext uri="{FF2B5EF4-FFF2-40B4-BE49-F238E27FC236}">
                  <a16:creationId xmlns:a16="http://schemas.microsoft.com/office/drawing/2014/main" id="{9F977FE0-43E5-40E1-9557-1769EF0FC1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7">
              <a:extLst>
                <a:ext uri="{FF2B5EF4-FFF2-40B4-BE49-F238E27FC236}">
                  <a16:creationId xmlns:a16="http://schemas.microsoft.com/office/drawing/2014/main" id="{02A35B29-7FC2-43A0-8E9D-6EAC64CA8D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Rectangle 8">
              <a:extLst>
                <a:ext uri="{FF2B5EF4-FFF2-40B4-BE49-F238E27FC236}">
                  <a16:creationId xmlns:a16="http://schemas.microsoft.com/office/drawing/2014/main" id="{62FA10A2-9F1A-44AC-A180-9DD1A6261CA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65" name="Freeform 9">
              <a:extLst>
                <a:ext uri="{FF2B5EF4-FFF2-40B4-BE49-F238E27FC236}">
                  <a16:creationId xmlns:a16="http://schemas.microsoft.com/office/drawing/2014/main" id="{B597CBA1-5AC7-4A6D-B3BD-2E2854081A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10">
              <a:extLst>
                <a:ext uri="{FF2B5EF4-FFF2-40B4-BE49-F238E27FC236}">
                  <a16:creationId xmlns:a16="http://schemas.microsoft.com/office/drawing/2014/main" id="{305FD527-79EB-43FE-99C4-DC858F4C3F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11">
              <a:extLst>
                <a:ext uri="{FF2B5EF4-FFF2-40B4-BE49-F238E27FC236}">
                  <a16:creationId xmlns:a16="http://schemas.microsoft.com/office/drawing/2014/main" id="{B61741F5-B72E-48B0-B7CB-6D0AE506A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Freeform 12">
              <a:extLst>
                <a:ext uri="{FF2B5EF4-FFF2-40B4-BE49-F238E27FC236}">
                  <a16:creationId xmlns:a16="http://schemas.microsoft.com/office/drawing/2014/main" id="{FFA97DCE-EF57-4F09-81AB-0A7B70D475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9" name="Freeform 13">
              <a:extLst>
                <a:ext uri="{FF2B5EF4-FFF2-40B4-BE49-F238E27FC236}">
                  <a16:creationId xmlns:a16="http://schemas.microsoft.com/office/drawing/2014/main" id="{D0A69359-0B3B-4343-A332-D79E39F3A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14">
              <a:extLst>
                <a:ext uri="{FF2B5EF4-FFF2-40B4-BE49-F238E27FC236}">
                  <a16:creationId xmlns:a16="http://schemas.microsoft.com/office/drawing/2014/main" id="{CF767C1C-3044-4287-A7DC-CDE99E2B2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15">
              <a:extLst>
                <a:ext uri="{FF2B5EF4-FFF2-40B4-BE49-F238E27FC236}">
                  <a16:creationId xmlns:a16="http://schemas.microsoft.com/office/drawing/2014/main" id="{8B382D5D-CDFB-4E6A-8B92-D00D417E76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Freeform 16">
              <a:extLst>
                <a:ext uri="{FF2B5EF4-FFF2-40B4-BE49-F238E27FC236}">
                  <a16:creationId xmlns:a16="http://schemas.microsoft.com/office/drawing/2014/main" id="{EC735E7D-D06D-486A-992A-CFFC25AE53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Freeform 17">
              <a:extLst>
                <a:ext uri="{FF2B5EF4-FFF2-40B4-BE49-F238E27FC236}">
                  <a16:creationId xmlns:a16="http://schemas.microsoft.com/office/drawing/2014/main" id="{AA04D837-E161-41B4-8C04-47A6F0EDC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18">
              <a:extLst>
                <a:ext uri="{FF2B5EF4-FFF2-40B4-BE49-F238E27FC236}">
                  <a16:creationId xmlns:a16="http://schemas.microsoft.com/office/drawing/2014/main" id="{9C49A735-A691-4798-8898-5EDD11061B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19">
              <a:extLst>
                <a:ext uri="{FF2B5EF4-FFF2-40B4-BE49-F238E27FC236}">
                  <a16:creationId xmlns:a16="http://schemas.microsoft.com/office/drawing/2014/main" id="{815803F3-2E80-4C97-93F5-1B673055DF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20">
              <a:extLst>
                <a:ext uri="{FF2B5EF4-FFF2-40B4-BE49-F238E27FC236}">
                  <a16:creationId xmlns:a16="http://schemas.microsoft.com/office/drawing/2014/main" id="{0D1FF530-1442-4BBB-9796-929E007F94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21">
              <a:extLst>
                <a:ext uri="{FF2B5EF4-FFF2-40B4-BE49-F238E27FC236}">
                  <a16:creationId xmlns:a16="http://schemas.microsoft.com/office/drawing/2014/main" id="{22703C0F-DD80-448B-9B1F-70DC09C5AC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22">
              <a:extLst>
                <a:ext uri="{FF2B5EF4-FFF2-40B4-BE49-F238E27FC236}">
                  <a16:creationId xmlns:a16="http://schemas.microsoft.com/office/drawing/2014/main" id="{1C5DD3DD-6EDA-4B8C-949D-25E71220E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23">
              <a:extLst>
                <a:ext uri="{FF2B5EF4-FFF2-40B4-BE49-F238E27FC236}">
                  <a16:creationId xmlns:a16="http://schemas.microsoft.com/office/drawing/2014/main" id="{BA8D6293-79AB-4F6F-8CC6-EE7CFF8DDE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24">
              <a:extLst>
                <a:ext uri="{FF2B5EF4-FFF2-40B4-BE49-F238E27FC236}">
                  <a16:creationId xmlns:a16="http://schemas.microsoft.com/office/drawing/2014/main" id="{C24CA45A-B954-45F4-9FF3-9384955E7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25">
              <a:extLst>
                <a:ext uri="{FF2B5EF4-FFF2-40B4-BE49-F238E27FC236}">
                  <a16:creationId xmlns:a16="http://schemas.microsoft.com/office/drawing/2014/main" id="{42827053-1DA4-44DF-B094-D87740A8C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26">
              <a:extLst>
                <a:ext uri="{FF2B5EF4-FFF2-40B4-BE49-F238E27FC236}">
                  <a16:creationId xmlns:a16="http://schemas.microsoft.com/office/drawing/2014/main" id="{663213D9-7B3D-4961-A934-4CB4F4BF29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27">
              <a:extLst>
                <a:ext uri="{FF2B5EF4-FFF2-40B4-BE49-F238E27FC236}">
                  <a16:creationId xmlns:a16="http://schemas.microsoft.com/office/drawing/2014/main" id="{39D70833-8994-4B6D-882F-3675F1BF3E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28">
              <a:extLst>
                <a:ext uri="{FF2B5EF4-FFF2-40B4-BE49-F238E27FC236}">
                  <a16:creationId xmlns:a16="http://schemas.microsoft.com/office/drawing/2014/main" id="{EC5B48EA-2FC2-4C42-AD04-A9365B88DD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29">
              <a:extLst>
                <a:ext uri="{FF2B5EF4-FFF2-40B4-BE49-F238E27FC236}">
                  <a16:creationId xmlns:a16="http://schemas.microsoft.com/office/drawing/2014/main" id="{46E9C570-9EF1-4384-B4EC-60F32BB52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30">
              <a:extLst>
                <a:ext uri="{FF2B5EF4-FFF2-40B4-BE49-F238E27FC236}">
                  <a16:creationId xmlns:a16="http://schemas.microsoft.com/office/drawing/2014/main" id="{0A1D023F-5B77-4068-AE8C-796E2A7F02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31">
              <a:extLst>
                <a:ext uri="{FF2B5EF4-FFF2-40B4-BE49-F238E27FC236}">
                  <a16:creationId xmlns:a16="http://schemas.microsoft.com/office/drawing/2014/main" id="{E5717E79-B521-42F5-98DD-601CD5AB77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32">
              <a:extLst>
                <a:ext uri="{FF2B5EF4-FFF2-40B4-BE49-F238E27FC236}">
                  <a16:creationId xmlns:a16="http://schemas.microsoft.com/office/drawing/2014/main" id="{6E713F00-DAF1-4D51-A57F-E18AD7AFD8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Rectangle 33">
              <a:extLst>
                <a:ext uri="{FF2B5EF4-FFF2-40B4-BE49-F238E27FC236}">
                  <a16:creationId xmlns:a16="http://schemas.microsoft.com/office/drawing/2014/main" id="{101E3FEC-072F-4B39-B8AF-679B596F3BE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90" name="Freeform 34">
              <a:extLst>
                <a:ext uri="{FF2B5EF4-FFF2-40B4-BE49-F238E27FC236}">
                  <a16:creationId xmlns:a16="http://schemas.microsoft.com/office/drawing/2014/main" id="{C6F43352-9BD3-400E-9CD5-FB0CCBF2F3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35">
              <a:extLst>
                <a:ext uri="{FF2B5EF4-FFF2-40B4-BE49-F238E27FC236}">
                  <a16:creationId xmlns:a16="http://schemas.microsoft.com/office/drawing/2014/main" id="{80C2FE71-F649-4FFF-9D36-357A3D643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36">
              <a:extLst>
                <a:ext uri="{FF2B5EF4-FFF2-40B4-BE49-F238E27FC236}">
                  <a16:creationId xmlns:a16="http://schemas.microsoft.com/office/drawing/2014/main" id="{ABC03F0B-090C-4EA1-8E48-EA17FB89F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37">
              <a:extLst>
                <a:ext uri="{FF2B5EF4-FFF2-40B4-BE49-F238E27FC236}">
                  <a16:creationId xmlns:a16="http://schemas.microsoft.com/office/drawing/2014/main" id="{B29CDF6F-AD1E-4258-9F31-322B1E535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38">
              <a:extLst>
                <a:ext uri="{FF2B5EF4-FFF2-40B4-BE49-F238E27FC236}">
                  <a16:creationId xmlns:a16="http://schemas.microsoft.com/office/drawing/2014/main" id="{285EF5B6-B1D2-489E-9E47-D3EDD8C38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39">
              <a:extLst>
                <a:ext uri="{FF2B5EF4-FFF2-40B4-BE49-F238E27FC236}">
                  <a16:creationId xmlns:a16="http://schemas.microsoft.com/office/drawing/2014/main" id="{D279579C-B885-4139-AD4F-E1DD124295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40">
              <a:extLst>
                <a:ext uri="{FF2B5EF4-FFF2-40B4-BE49-F238E27FC236}">
                  <a16:creationId xmlns:a16="http://schemas.microsoft.com/office/drawing/2014/main" id="{A81A84EF-423E-475A-AC7B-8D55E337AC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41">
              <a:extLst>
                <a:ext uri="{FF2B5EF4-FFF2-40B4-BE49-F238E27FC236}">
                  <a16:creationId xmlns:a16="http://schemas.microsoft.com/office/drawing/2014/main" id="{028AA9C5-392B-49BF-B503-208CA3055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42">
              <a:extLst>
                <a:ext uri="{FF2B5EF4-FFF2-40B4-BE49-F238E27FC236}">
                  <a16:creationId xmlns:a16="http://schemas.microsoft.com/office/drawing/2014/main" id="{5AEA8D02-8804-4060-B966-1B18FDFCAD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43">
              <a:extLst>
                <a:ext uri="{FF2B5EF4-FFF2-40B4-BE49-F238E27FC236}">
                  <a16:creationId xmlns:a16="http://schemas.microsoft.com/office/drawing/2014/main" id="{862AF8B2-37F5-41AF-9BAA-174873AFD3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44">
              <a:extLst>
                <a:ext uri="{FF2B5EF4-FFF2-40B4-BE49-F238E27FC236}">
                  <a16:creationId xmlns:a16="http://schemas.microsoft.com/office/drawing/2014/main" id="{3BC248F9-40FB-4214-AF6F-A2FE15B4E3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Rectangle 45">
              <a:extLst>
                <a:ext uri="{FF2B5EF4-FFF2-40B4-BE49-F238E27FC236}">
                  <a16:creationId xmlns:a16="http://schemas.microsoft.com/office/drawing/2014/main" id="{F90832C5-84E1-4547-AB00-530C4DA348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2" name="Freeform 46">
              <a:extLst>
                <a:ext uri="{FF2B5EF4-FFF2-40B4-BE49-F238E27FC236}">
                  <a16:creationId xmlns:a16="http://schemas.microsoft.com/office/drawing/2014/main" id="{78B52A6F-2715-41A7-98CC-5D7B27DBBC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47">
              <a:extLst>
                <a:ext uri="{FF2B5EF4-FFF2-40B4-BE49-F238E27FC236}">
                  <a16:creationId xmlns:a16="http://schemas.microsoft.com/office/drawing/2014/main" id="{B64CED29-8C8F-4C70-BD43-24E6E5C8AE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48">
              <a:extLst>
                <a:ext uri="{FF2B5EF4-FFF2-40B4-BE49-F238E27FC236}">
                  <a16:creationId xmlns:a16="http://schemas.microsoft.com/office/drawing/2014/main" id="{AE9C16B4-97F1-46B9-BB2C-4272C6D9C9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49">
              <a:extLst>
                <a:ext uri="{FF2B5EF4-FFF2-40B4-BE49-F238E27FC236}">
                  <a16:creationId xmlns:a16="http://schemas.microsoft.com/office/drawing/2014/main" id="{2F026EEF-1171-4EA2-9128-34C19DCA5A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50">
              <a:extLst>
                <a:ext uri="{FF2B5EF4-FFF2-40B4-BE49-F238E27FC236}">
                  <a16:creationId xmlns:a16="http://schemas.microsoft.com/office/drawing/2014/main" id="{4183042E-C1E5-497D-9900-A46A026BEC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51">
              <a:extLst>
                <a:ext uri="{FF2B5EF4-FFF2-40B4-BE49-F238E27FC236}">
                  <a16:creationId xmlns:a16="http://schemas.microsoft.com/office/drawing/2014/main" id="{F5AD619A-DBEC-4B85-A8A1-3B2D174BE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52">
              <a:extLst>
                <a:ext uri="{FF2B5EF4-FFF2-40B4-BE49-F238E27FC236}">
                  <a16:creationId xmlns:a16="http://schemas.microsoft.com/office/drawing/2014/main" id="{5836FB6B-D1AE-4ABB-ACB2-6CAEF7722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53">
              <a:extLst>
                <a:ext uri="{FF2B5EF4-FFF2-40B4-BE49-F238E27FC236}">
                  <a16:creationId xmlns:a16="http://schemas.microsoft.com/office/drawing/2014/main" id="{965312E0-6238-4837-9964-910E0C8A35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54">
              <a:extLst>
                <a:ext uri="{FF2B5EF4-FFF2-40B4-BE49-F238E27FC236}">
                  <a16:creationId xmlns:a16="http://schemas.microsoft.com/office/drawing/2014/main" id="{73276C87-9A0F-4752-91CF-AB90B0EE81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55">
              <a:extLst>
                <a:ext uri="{FF2B5EF4-FFF2-40B4-BE49-F238E27FC236}">
                  <a16:creationId xmlns:a16="http://schemas.microsoft.com/office/drawing/2014/main" id="{3E5938DD-18F9-4E7B-9985-C26BBA030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56">
              <a:extLst>
                <a:ext uri="{FF2B5EF4-FFF2-40B4-BE49-F238E27FC236}">
                  <a16:creationId xmlns:a16="http://schemas.microsoft.com/office/drawing/2014/main" id="{A98B9DE5-1930-45D5-A9B6-AC2B1EAC8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57">
              <a:extLst>
                <a:ext uri="{FF2B5EF4-FFF2-40B4-BE49-F238E27FC236}">
                  <a16:creationId xmlns:a16="http://schemas.microsoft.com/office/drawing/2014/main" id="{33E0629A-1DC1-4873-B670-CB357617A7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58">
              <a:extLst>
                <a:ext uri="{FF2B5EF4-FFF2-40B4-BE49-F238E27FC236}">
                  <a16:creationId xmlns:a16="http://schemas.microsoft.com/office/drawing/2014/main" id="{FA2B200B-2E81-4BD5-A8B2-ED3ABD1984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ítulo 1">
            <a:extLst>
              <a:ext uri="{FF2B5EF4-FFF2-40B4-BE49-F238E27FC236}">
                <a16:creationId xmlns:a16="http://schemas.microsoft.com/office/drawing/2014/main" id="{6EC4297E-2A20-53D9-77F0-B8960E20E2F2}"/>
              </a:ext>
            </a:extLst>
          </p:cNvPr>
          <p:cNvSpPr>
            <a:spLocks noGrp="1"/>
          </p:cNvSpPr>
          <p:nvPr>
            <p:ph type="title"/>
          </p:nvPr>
        </p:nvSpPr>
        <p:spPr>
          <a:xfrm>
            <a:off x="5128643" y="1113282"/>
            <a:ext cx="6139431" cy="2396681"/>
          </a:xfrm>
        </p:spPr>
        <p:txBody>
          <a:bodyPr vert="horz" lIns="91440" tIns="45720" rIns="91440" bIns="45720" rtlCol="0" anchor="b">
            <a:normAutofit/>
          </a:bodyPr>
          <a:lstStyle/>
          <a:p>
            <a:r>
              <a:rPr lang="en-US" sz="4800">
                <a:effectLst>
                  <a:outerShdw blurRad="177800" dist="38100" dir="2700000" algn="tl">
                    <a:srgbClr val="000000">
                      <a:alpha val="24000"/>
                    </a:srgbClr>
                  </a:outerShdw>
                </a:effectLst>
              </a:rPr>
              <a:t>GRACIAS</a:t>
            </a:r>
          </a:p>
        </p:txBody>
      </p:sp>
      <p:sp>
        <p:nvSpPr>
          <p:cNvPr id="116" name="Round Diagonal Corner Rectangle 6">
            <a:extLst>
              <a:ext uri="{FF2B5EF4-FFF2-40B4-BE49-F238E27FC236}">
                <a16:creationId xmlns:a16="http://schemas.microsoft.com/office/drawing/2014/main" id="{78003E38-1326-4A3E-B0AE-552A37471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miling Face with No Fill">
            <a:extLst>
              <a:ext uri="{FF2B5EF4-FFF2-40B4-BE49-F238E27FC236}">
                <a16:creationId xmlns:a16="http://schemas.microsoft.com/office/drawing/2014/main" id="{3393808C-ED0B-45E7-9D45-AC5852505A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5974" y="1835935"/>
            <a:ext cx="3178638" cy="3178638"/>
          </a:xfrm>
          <a:prstGeom prst="rect">
            <a:avLst/>
          </a:prstGeom>
        </p:spPr>
      </p:pic>
    </p:spTree>
    <p:extLst>
      <p:ext uri="{BB962C8B-B14F-4D97-AF65-F5344CB8AC3E}">
        <p14:creationId xmlns:p14="http://schemas.microsoft.com/office/powerpoint/2010/main" val="3244145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BC1B4-CE49-3357-F80A-441809C23F52}"/>
              </a:ext>
            </a:extLst>
          </p:cNvPr>
          <p:cNvSpPr>
            <a:spLocks noGrp="1"/>
          </p:cNvSpPr>
          <p:nvPr>
            <p:ph type="title"/>
          </p:nvPr>
        </p:nvSpPr>
        <p:spPr>
          <a:xfrm>
            <a:off x="1141413" y="618518"/>
            <a:ext cx="9905998" cy="1478570"/>
          </a:xfrm>
        </p:spPr>
        <p:txBody>
          <a:bodyPr>
            <a:normAutofit/>
          </a:bodyPr>
          <a:lstStyle/>
          <a:p>
            <a:pPr algn="ctr"/>
            <a:r>
              <a:rPr lang="es-MX" dirty="0"/>
              <a:t>CIRCULACIÓN</a:t>
            </a:r>
            <a:endParaRPr lang="es-GT"/>
          </a:p>
        </p:txBody>
      </p:sp>
      <p:pic>
        <p:nvPicPr>
          <p:cNvPr id="5" name="Picture 4" descr="Tejidos de diferentes colores uno al lado del otro">
            <a:extLst>
              <a:ext uri="{FF2B5EF4-FFF2-40B4-BE49-F238E27FC236}">
                <a16:creationId xmlns:a16="http://schemas.microsoft.com/office/drawing/2014/main" id="{F274EFE0-1A20-2EBE-0B69-CF578F1233DC}"/>
              </a:ext>
            </a:extLst>
          </p:cNvPr>
          <p:cNvPicPr>
            <a:picLocks noChangeAspect="1"/>
          </p:cNvPicPr>
          <p:nvPr/>
        </p:nvPicPr>
        <p:blipFill rotWithShape="1">
          <a:blip r:embed="rId3"/>
          <a:srcRect t="6417" r="-3" b="6414"/>
          <a:stretch/>
        </p:blipFill>
        <p:spPr>
          <a:xfrm>
            <a:off x="1141412" y="2497720"/>
            <a:ext cx="4662140"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3" name="Marcador de contenido 2">
            <a:extLst>
              <a:ext uri="{FF2B5EF4-FFF2-40B4-BE49-F238E27FC236}">
                <a16:creationId xmlns:a16="http://schemas.microsoft.com/office/drawing/2014/main" id="{06AD7167-0743-753C-24D4-3BD42DBA6A1E}"/>
              </a:ext>
            </a:extLst>
          </p:cNvPr>
          <p:cNvSpPr>
            <a:spLocks noGrp="1"/>
          </p:cNvSpPr>
          <p:nvPr>
            <p:ph idx="1"/>
          </p:nvPr>
        </p:nvSpPr>
        <p:spPr>
          <a:xfrm>
            <a:off x="6204479" y="2249487"/>
            <a:ext cx="4844521" cy="3541714"/>
          </a:xfrm>
        </p:spPr>
        <p:txBody>
          <a:bodyPr anchor="ctr">
            <a:normAutofit/>
          </a:bodyPr>
          <a:lstStyle/>
          <a:p>
            <a:pPr>
              <a:lnSpc>
                <a:spcPct val="110000"/>
              </a:lnSpc>
            </a:pPr>
            <a:r>
              <a:rPr lang="es-MX" dirty="0"/>
              <a:t>SISTÉMICA: Aporta flujo sanguíneo a todos </a:t>
            </a:r>
            <a:r>
              <a:rPr lang="es-MX" dirty="0" err="1"/>
              <a:t>losl</a:t>
            </a:r>
            <a:r>
              <a:rPr lang="es-MX" dirty="0"/>
              <a:t> tejidos del cuerpo, excepto los pulmones</a:t>
            </a:r>
            <a:endParaRPr lang="es-MX"/>
          </a:p>
          <a:p>
            <a:pPr>
              <a:lnSpc>
                <a:spcPct val="110000"/>
              </a:lnSpc>
            </a:pPr>
            <a:r>
              <a:rPr lang="es-MX" dirty="0"/>
              <a:t>CIRCULACIÓN PULMONAR: La que del corazón a los pulmones para su oxigenación y retorno al corazón para su distribución a todo el cuerpo.</a:t>
            </a:r>
            <a:endParaRPr lang="es-GT"/>
          </a:p>
        </p:txBody>
      </p:sp>
    </p:spTree>
    <p:extLst>
      <p:ext uri="{BB962C8B-B14F-4D97-AF65-F5344CB8AC3E}">
        <p14:creationId xmlns:p14="http://schemas.microsoft.com/office/powerpoint/2010/main" val="2530134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C79A4FE-1542-6890-C035-E3DDDAFD918C}"/>
              </a:ext>
            </a:extLst>
          </p:cNvPr>
          <p:cNvPicPr>
            <a:picLocks noChangeAspect="1"/>
          </p:cNvPicPr>
          <p:nvPr/>
        </p:nvPicPr>
        <p:blipFill>
          <a:blip r:embed="rId3"/>
          <a:stretch>
            <a:fillRect/>
          </a:stretch>
        </p:blipFill>
        <p:spPr>
          <a:xfrm>
            <a:off x="4214783" y="643467"/>
            <a:ext cx="3762434" cy="5571066"/>
          </a:xfrm>
          <a:prstGeom prst="rect">
            <a:avLst/>
          </a:prstGeom>
        </p:spPr>
      </p:pic>
    </p:spTree>
    <p:extLst>
      <p:ext uri="{BB962C8B-B14F-4D97-AF65-F5344CB8AC3E}">
        <p14:creationId xmlns:p14="http://schemas.microsoft.com/office/powerpoint/2010/main" val="2996391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8372CC2-1FCF-4763-A7F2-C12799DD2E39}"/>
              </a:ext>
            </a:extLst>
          </p:cNvPr>
          <p:cNvPicPr>
            <a:picLocks noChangeAspect="1"/>
          </p:cNvPicPr>
          <p:nvPr/>
        </p:nvPicPr>
        <p:blipFill>
          <a:blip r:embed="rId2"/>
          <a:stretch>
            <a:fillRect/>
          </a:stretch>
        </p:blipFill>
        <p:spPr>
          <a:xfrm>
            <a:off x="3522011" y="0"/>
            <a:ext cx="5147977" cy="6858000"/>
          </a:xfrm>
          <a:prstGeom prst="rect">
            <a:avLst/>
          </a:prstGeom>
        </p:spPr>
      </p:pic>
    </p:spTree>
    <p:extLst>
      <p:ext uri="{BB962C8B-B14F-4D97-AF65-F5344CB8AC3E}">
        <p14:creationId xmlns:p14="http://schemas.microsoft.com/office/powerpoint/2010/main" val="2332866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ítulo 1">
            <a:extLst>
              <a:ext uri="{FF2B5EF4-FFF2-40B4-BE49-F238E27FC236}">
                <a16:creationId xmlns:a16="http://schemas.microsoft.com/office/drawing/2014/main" id="{3813B57E-3E9F-4FC2-5245-13B7CBA49987}"/>
              </a:ext>
            </a:extLst>
          </p:cNvPr>
          <p:cNvSpPr>
            <a:spLocks noGrp="1"/>
          </p:cNvSpPr>
          <p:nvPr>
            <p:ph type="title"/>
          </p:nvPr>
        </p:nvSpPr>
        <p:spPr>
          <a:xfrm>
            <a:off x="1019015" y="1093787"/>
            <a:ext cx="3059969" cy="4697413"/>
          </a:xfrm>
        </p:spPr>
        <p:txBody>
          <a:bodyPr>
            <a:normAutofit/>
          </a:bodyPr>
          <a:lstStyle/>
          <a:p>
            <a:r>
              <a:rPr lang="es-MX" sz="3300" dirty="0"/>
              <a:t>COMPONENTES FUNCIONALES DE LA CIRCULACIÓN</a:t>
            </a:r>
            <a:endParaRPr lang="es-GT" sz="3300" dirty="0"/>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90B7B67-E7D0-C888-1A02-5E3410E6BE97}"/>
              </a:ext>
            </a:extLst>
          </p:cNvPr>
          <p:cNvSpPr>
            <a:spLocks noGrp="1"/>
          </p:cNvSpPr>
          <p:nvPr>
            <p:ph idx="1"/>
          </p:nvPr>
        </p:nvSpPr>
        <p:spPr>
          <a:xfrm>
            <a:off x="5215467" y="1093788"/>
            <a:ext cx="5831944" cy="4697413"/>
          </a:xfrm>
        </p:spPr>
        <p:txBody>
          <a:bodyPr>
            <a:normAutofit fontScale="92500"/>
          </a:bodyPr>
          <a:lstStyle/>
          <a:p>
            <a:r>
              <a:rPr lang="es-MX" dirty="0"/>
              <a:t>ARTERIAS: Transporta la sangre a una presión alta, con paredes fuertes, flujos y velocidad alta</a:t>
            </a:r>
          </a:p>
          <a:p>
            <a:r>
              <a:rPr lang="es-MX" dirty="0"/>
              <a:t>ARTERIOLAS: Son las ramas más pequeñas del sistema arterial, con paredes fuertes pueden abrir y cerrar su luz, regulando la sangre que llega a determinada área capilar</a:t>
            </a:r>
          </a:p>
          <a:p>
            <a:r>
              <a:rPr lang="es-MX" dirty="0"/>
              <a:t>CAPILARES : Intercambio de líquidos, nutrientes, hormonas, oxígeno y otras sustancias necesarias en líquido intersticial.</a:t>
            </a:r>
            <a:endParaRPr lang="es-GT" dirty="0"/>
          </a:p>
        </p:txBody>
      </p:sp>
    </p:spTree>
    <p:extLst>
      <p:ext uri="{BB962C8B-B14F-4D97-AF65-F5344CB8AC3E}">
        <p14:creationId xmlns:p14="http://schemas.microsoft.com/office/powerpoint/2010/main" val="2457400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ítulo 1">
            <a:extLst>
              <a:ext uri="{FF2B5EF4-FFF2-40B4-BE49-F238E27FC236}">
                <a16:creationId xmlns:a16="http://schemas.microsoft.com/office/drawing/2014/main" id="{6255F36F-382B-356B-300E-69BCFE67FB75}"/>
              </a:ext>
            </a:extLst>
          </p:cNvPr>
          <p:cNvSpPr>
            <a:spLocks noGrp="1"/>
          </p:cNvSpPr>
          <p:nvPr>
            <p:ph type="title"/>
          </p:nvPr>
        </p:nvSpPr>
        <p:spPr>
          <a:xfrm>
            <a:off x="1143000" y="1082673"/>
            <a:ext cx="2869416" cy="4708528"/>
          </a:xfrm>
        </p:spPr>
        <p:txBody>
          <a:bodyPr>
            <a:normAutofit/>
          </a:bodyPr>
          <a:lstStyle/>
          <a:p>
            <a:pPr algn="r"/>
            <a:r>
              <a:rPr lang="es-MX" sz="2800"/>
              <a:t>COMPONENTES FUNCIONALES…..</a:t>
            </a:r>
            <a:endParaRPr lang="es-GT" sz="2800"/>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8" name="Marcador de contenido 2">
            <a:extLst>
              <a:ext uri="{FF2B5EF4-FFF2-40B4-BE49-F238E27FC236}">
                <a16:creationId xmlns:a16="http://schemas.microsoft.com/office/drawing/2014/main" id="{D9E3DB1D-C8E2-E6B9-FD20-2594471828CC}"/>
              </a:ext>
            </a:extLst>
          </p:cNvPr>
          <p:cNvSpPr>
            <a:spLocks noGrp="1"/>
          </p:cNvSpPr>
          <p:nvPr>
            <p:ph idx="1"/>
          </p:nvPr>
        </p:nvSpPr>
        <p:spPr>
          <a:xfrm>
            <a:off x="5297763" y="1082673"/>
            <a:ext cx="5751237" cy="4708528"/>
          </a:xfrm>
        </p:spPr>
        <p:txBody>
          <a:bodyPr anchor="ctr">
            <a:normAutofit/>
          </a:bodyPr>
          <a:lstStyle/>
          <a:p>
            <a:r>
              <a:rPr lang="es-MX" dirty="0"/>
              <a:t>VÉNULAS: Intercambio de sustancias, recoger la sangre que ha pasado por los capilares.  Trasladan la sangre a venas de diámetros progresivamente mayor.</a:t>
            </a:r>
          </a:p>
          <a:p>
            <a:r>
              <a:rPr lang="es-MX" dirty="0"/>
              <a:t>VENAS: Reciben la sangre de las vénulas, actúan como un reservorio, su presión es muy baja, paredes delgadas, pero si poseen músculo que les permite expandirse o contraerse, dependiendo de las necesidades de circulación.</a:t>
            </a:r>
            <a:endParaRPr lang="es-GT" dirty="0"/>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37645772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docProps/app.xml><?xml version="1.0" encoding="utf-8"?>
<Properties xmlns="http://schemas.openxmlformats.org/officeDocument/2006/extended-properties" xmlns:vt="http://schemas.openxmlformats.org/officeDocument/2006/docPropsVTypes">
  <Template>TM04033919[[fn=Circuito]]</Template>
  <TotalTime>287</TotalTime>
  <Words>1353</Words>
  <Application>Microsoft Office PowerPoint</Application>
  <PresentationFormat>Panorámica</PresentationFormat>
  <Paragraphs>139</Paragraphs>
  <Slides>49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49</vt:i4>
      </vt:variant>
    </vt:vector>
  </HeadingPairs>
  <TitlesOfParts>
    <vt:vector size="56" baseType="lpstr">
      <vt:lpstr>Arial</vt:lpstr>
      <vt:lpstr>LiberationSerif</vt:lpstr>
      <vt:lpstr>LiberationSerif-Italic</vt:lpstr>
      <vt:lpstr>Tw Cen MT</vt:lpstr>
      <vt:lpstr>wch-ss-n</vt:lpstr>
      <vt:lpstr>Wingdings</vt:lpstr>
      <vt:lpstr>Circuito</vt:lpstr>
      <vt:lpstr>CIRCULACIÓN, FLUJO SANGUÍNEO cerebral</vt:lpstr>
      <vt:lpstr>CONCEPTO</vt:lpstr>
      <vt:lpstr>¿QUÉ NECESIDADES?</vt:lpstr>
      <vt:lpstr>ABORDAREMOS</vt:lpstr>
      <vt:lpstr>CIRCULACIÓN</vt:lpstr>
      <vt:lpstr>Presentación de PowerPoint</vt:lpstr>
      <vt:lpstr>Presentación de PowerPoint</vt:lpstr>
      <vt:lpstr>COMPONENTES FUNCIONALES DE LA CIRCULACIÓN</vt:lpstr>
      <vt:lpstr>COMPONENTES FUNCIONALES…..</vt:lpstr>
      <vt:lpstr>VOLÚMENES</vt:lpstr>
      <vt:lpstr>Presentación de PowerPoint</vt:lpstr>
      <vt:lpstr>SUPERFICIE TRANSVERSAL Y VELOCIDAD DE FLUJO</vt:lpstr>
      <vt:lpstr>OBSERVACIONES</vt:lpstr>
      <vt:lpstr>VELOCIDAD EN CONDICIONES DE REPOSO</vt:lpstr>
      <vt:lpstr>Presentación de PowerPoint</vt:lpstr>
      <vt:lpstr>PRESIÓN EN milímetros de mercurio</vt:lpstr>
      <vt:lpstr>FLUJO SANGUÍNEO CEREBRAL</vt:lpstr>
      <vt:lpstr>FLUJO SANGUÍENO DEL ENCÉFALO</vt:lpstr>
      <vt:lpstr>Presentación de PowerPoint</vt:lpstr>
      <vt:lpstr>Presentación de PowerPoint</vt:lpstr>
      <vt:lpstr>INTERRUPCIÓN TOTAL DEL FLUJO SANGUÍNEO</vt:lpstr>
      <vt:lpstr>FLUJO SANGUÍNEO CEREBRAL</vt:lpstr>
      <vt:lpstr>FLUJO SANGUÍNEO CEREBRAL</vt:lpstr>
      <vt:lpstr>Presentación de PowerPoint</vt:lpstr>
      <vt:lpstr>DISMINUCIÓN DEL FLUJO CEREBRAL (HIPOPERFUSIÓN)</vt:lpstr>
      <vt:lpstr>FLUJO SANGUÍNEO CEREBRAL</vt:lpstr>
      <vt:lpstr>FLUJO SANGUÍNEO CEREBRAL</vt:lpstr>
      <vt:lpstr>Presión INTRACRANEANA</vt:lpstr>
      <vt:lpstr>FACTORES QUE CONTROLAN LA PRESIÓN INTRACRANEANA</vt:lpstr>
      <vt:lpstr>PRESIÓN DE PERFUSIÓN CEREBRAL</vt:lpstr>
      <vt:lpstr>RESISTENCIA VASCULAR CEREBRAL</vt:lpstr>
      <vt:lpstr>AUTOREGULACIÓN</vt:lpstr>
      <vt:lpstr>Mecanismos de auto regulación (MIÓGENO)</vt:lpstr>
      <vt:lpstr>MECANISMOS METABÓLICOS</vt:lpstr>
      <vt:lpstr>Presentación de PowerPoint</vt:lpstr>
      <vt:lpstr>Presentación de PowerPoint</vt:lpstr>
      <vt:lpstr>MECANISMO DE REGULACIÓN NERVIOSA</vt:lpstr>
      <vt:lpstr>TEORÍA DE MONRO-KELLE</vt:lpstr>
      <vt:lpstr>Presentación de PowerPoint</vt:lpstr>
      <vt:lpstr>Presentación de PowerPoint</vt:lpstr>
      <vt:lpstr>Presentación de PowerPoint</vt:lpstr>
      <vt:lpstr>TRIADA DE CUSHING</vt:lpstr>
      <vt:lpstr>Presentación de PowerPoint</vt:lpstr>
      <vt:lpstr>TRIADA DE CUSHING</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CIRCULACIÓN, FLUJO SANGUÍNEO</dc:title>
  <dc:creator>Cesar Morataya</dc:creator>
  <cp:lastModifiedBy>César Morataya</cp:lastModifiedBy>
  <cp:revision>4</cp:revision>
  <dcterms:created xsi:type="dcterms:W3CDTF">2023-06-08T15:32:35Z</dcterms:created>
  <dcterms:modified xsi:type="dcterms:W3CDTF">2023-07-06T02:18:28Z</dcterms:modified>
</cp:coreProperties>
</file>