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76" r:id="rId3"/>
    <p:sldId id="278" r:id="rId4"/>
    <p:sldId id="277" r:id="rId5"/>
    <p:sldId id="270" r:id="rId6"/>
    <p:sldId id="271" r:id="rId7"/>
    <p:sldId id="272" r:id="rId8"/>
    <p:sldId id="273" r:id="rId9"/>
    <p:sldId id="274" r:id="rId10"/>
    <p:sldId id="275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F9FF48-3D85-4589-BC82-44ACA864853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43C42EA-3387-483E-8978-11B0EEC084CC}">
      <dgm:prSet/>
      <dgm:spPr/>
      <dgm:t>
        <a:bodyPr/>
        <a:lstStyle/>
        <a:p>
          <a:r>
            <a:rPr lang="es-GT"/>
            <a:t>ADICCIÓN AL EJERCICIO FÍSICO, DISFORFIA MUSCULAR:  Por aspectos biológicos, psicológicos, socioculturales..</a:t>
          </a:r>
          <a:endParaRPr lang="en-US"/>
        </a:p>
      </dgm:t>
    </dgm:pt>
    <dgm:pt modelId="{D3103998-A1A2-4E72-8AFD-99EE78368838}" type="parTrans" cxnId="{54A77D82-AE41-44E3-8E18-9B79610F503A}">
      <dgm:prSet/>
      <dgm:spPr/>
      <dgm:t>
        <a:bodyPr/>
        <a:lstStyle/>
        <a:p>
          <a:endParaRPr lang="en-US"/>
        </a:p>
      </dgm:t>
    </dgm:pt>
    <dgm:pt modelId="{ED41829B-AAB4-49AB-B0F9-D71980EFA908}" type="sibTrans" cxnId="{54A77D82-AE41-44E3-8E18-9B79610F503A}">
      <dgm:prSet/>
      <dgm:spPr/>
      <dgm:t>
        <a:bodyPr/>
        <a:lstStyle/>
        <a:p>
          <a:endParaRPr lang="en-US"/>
        </a:p>
      </dgm:t>
    </dgm:pt>
    <dgm:pt modelId="{F57FAAD3-F1ED-4710-B1D2-ECED87FAC6F0}">
      <dgm:prSet/>
      <dgm:spPr/>
      <dgm:t>
        <a:bodyPr/>
        <a:lstStyle/>
        <a:p>
          <a:r>
            <a:rPr lang="es-GT"/>
            <a:t>Gran preocupación por la apariencia física</a:t>
          </a:r>
          <a:endParaRPr lang="en-US"/>
        </a:p>
      </dgm:t>
    </dgm:pt>
    <dgm:pt modelId="{B7872EAE-38D0-4BCC-8315-9EE0F3B05683}" type="parTrans" cxnId="{C8F37892-5525-4277-A73F-11E67B440D81}">
      <dgm:prSet/>
      <dgm:spPr/>
      <dgm:t>
        <a:bodyPr/>
        <a:lstStyle/>
        <a:p>
          <a:endParaRPr lang="en-US"/>
        </a:p>
      </dgm:t>
    </dgm:pt>
    <dgm:pt modelId="{0D343E38-E64A-4EBF-903B-9469E848CCB4}" type="sibTrans" cxnId="{C8F37892-5525-4277-A73F-11E67B440D81}">
      <dgm:prSet/>
      <dgm:spPr/>
      <dgm:t>
        <a:bodyPr/>
        <a:lstStyle/>
        <a:p>
          <a:endParaRPr lang="en-US"/>
        </a:p>
      </dgm:t>
    </dgm:pt>
    <dgm:pt modelId="{79BFAF9B-924B-4767-9434-418D37A6C5A0}">
      <dgm:prSet/>
      <dgm:spPr/>
      <dgm:t>
        <a:bodyPr/>
        <a:lstStyle/>
        <a:p>
          <a:r>
            <a:rPr lang="es-GT"/>
            <a:t>Distorsión de la imagen corporal</a:t>
          </a:r>
          <a:endParaRPr lang="en-US"/>
        </a:p>
      </dgm:t>
    </dgm:pt>
    <dgm:pt modelId="{D3DF9A00-DA97-4A8D-B8DB-761086A8588E}" type="parTrans" cxnId="{CF4650F1-4FAD-401D-958E-682421F7F4CC}">
      <dgm:prSet/>
      <dgm:spPr/>
      <dgm:t>
        <a:bodyPr/>
        <a:lstStyle/>
        <a:p>
          <a:endParaRPr lang="en-US"/>
        </a:p>
      </dgm:t>
    </dgm:pt>
    <dgm:pt modelId="{236F069D-E007-40D9-8FF1-BEA90BC0B48D}" type="sibTrans" cxnId="{CF4650F1-4FAD-401D-958E-682421F7F4CC}">
      <dgm:prSet/>
      <dgm:spPr/>
      <dgm:t>
        <a:bodyPr/>
        <a:lstStyle/>
        <a:p>
          <a:endParaRPr lang="en-US"/>
        </a:p>
      </dgm:t>
    </dgm:pt>
    <dgm:pt modelId="{DCDAF293-97BA-4052-920F-00BE301AD799}">
      <dgm:prSet/>
      <dgm:spPr/>
      <dgm:t>
        <a:bodyPr/>
        <a:lstStyle/>
        <a:p>
          <a:r>
            <a:rPr lang="es-GT"/>
            <a:t>Un control excesivo sobre lo que consumen de alimentos</a:t>
          </a:r>
          <a:endParaRPr lang="en-US"/>
        </a:p>
      </dgm:t>
    </dgm:pt>
    <dgm:pt modelId="{AA69E096-38F1-4F5F-9A1D-27007914FA4F}" type="parTrans" cxnId="{34B50662-770B-4E29-B77E-5CD95231B475}">
      <dgm:prSet/>
      <dgm:spPr/>
      <dgm:t>
        <a:bodyPr/>
        <a:lstStyle/>
        <a:p>
          <a:endParaRPr lang="en-US"/>
        </a:p>
      </dgm:t>
    </dgm:pt>
    <dgm:pt modelId="{AB851144-023E-4529-B73C-78F84ADBE234}" type="sibTrans" cxnId="{34B50662-770B-4E29-B77E-5CD95231B475}">
      <dgm:prSet/>
      <dgm:spPr/>
      <dgm:t>
        <a:bodyPr/>
        <a:lstStyle/>
        <a:p>
          <a:endParaRPr lang="en-US"/>
        </a:p>
      </dgm:t>
    </dgm:pt>
    <dgm:pt modelId="{4B3C7602-17A7-494E-9BCA-07F2A0E214A9}">
      <dgm:prSet/>
      <dgm:spPr/>
      <dgm:t>
        <a:bodyPr/>
        <a:lstStyle/>
        <a:p>
          <a:r>
            <a:rPr lang="es-GT"/>
            <a:t>Grandes jornadas de ejercicios</a:t>
          </a:r>
          <a:endParaRPr lang="en-US"/>
        </a:p>
      </dgm:t>
    </dgm:pt>
    <dgm:pt modelId="{FADA4B98-F5F4-4D81-874E-F809A14575E3}" type="parTrans" cxnId="{DF5FED2A-8ED7-49B1-87E6-94B94ADF48C5}">
      <dgm:prSet/>
      <dgm:spPr/>
      <dgm:t>
        <a:bodyPr/>
        <a:lstStyle/>
        <a:p>
          <a:endParaRPr lang="en-US"/>
        </a:p>
      </dgm:t>
    </dgm:pt>
    <dgm:pt modelId="{E3559B24-877B-4AF9-9C85-B38B9DD0001C}" type="sibTrans" cxnId="{DF5FED2A-8ED7-49B1-87E6-94B94ADF48C5}">
      <dgm:prSet/>
      <dgm:spPr/>
      <dgm:t>
        <a:bodyPr/>
        <a:lstStyle/>
        <a:p>
          <a:endParaRPr lang="en-US"/>
        </a:p>
      </dgm:t>
    </dgm:pt>
    <dgm:pt modelId="{95116FFF-6B50-40C1-BA2A-590ADE58FAFE}">
      <dgm:prSet/>
      <dgm:spPr/>
      <dgm:t>
        <a:bodyPr/>
        <a:lstStyle/>
        <a:p>
          <a:r>
            <a:rPr lang="es-GT"/>
            <a:t>VIGOREXIA: Se ven a sí mismos delgados y débiles</a:t>
          </a:r>
          <a:endParaRPr lang="en-US"/>
        </a:p>
      </dgm:t>
    </dgm:pt>
    <dgm:pt modelId="{E3C7A129-A72B-4E7E-ABE0-792960038CA5}" type="parTrans" cxnId="{A57345F9-8C11-4D6E-8ADC-7F6DD96A1DC6}">
      <dgm:prSet/>
      <dgm:spPr/>
      <dgm:t>
        <a:bodyPr/>
        <a:lstStyle/>
        <a:p>
          <a:endParaRPr lang="en-US"/>
        </a:p>
      </dgm:t>
    </dgm:pt>
    <dgm:pt modelId="{7229D579-D3EF-4165-9A6D-CD93209CCD7C}" type="sibTrans" cxnId="{A57345F9-8C11-4D6E-8ADC-7F6DD96A1DC6}">
      <dgm:prSet/>
      <dgm:spPr/>
      <dgm:t>
        <a:bodyPr/>
        <a:lstStyle/>
        <a:p>
          <a:endParaRPr lang="en-US"/>
        </a:p>
      </dgm:t>
    </dgm:pt>
    <dgm:pt modelId="{984DFDDE-6920-4AB5-9AB3-2EB9DBD8142F}">
      <dgm:prSet/>
      <dgm:spPr/>
      <dgm:t>
        <a:bodyPr/>
        <a:lstStyle/>
        <a:p>
          <a:r>
            <a:rPr lang="es-GT"/>
            <a:t>ANOREXIA: Se ven a sí mismos gordos</a:t>
          </a:r>
          <a:endParaRPr lang="en-US"/>
        </a:p>
      </dgm:t>
    </dgm:pt>
    <dgm:pt modelId="{FF40C287-3AED-4843-831A-3EA7424598FD}" type="parTrans" cxnId="{DFBC929B-E568-4E35-99A2-9DD97880BC77}">
      <dgm:prSet/>
      <dgm:spPr/>
      <dgm:t>
        <a:bodyPr/>
        <a:lstStyle/>
        <a:p>
          <a:endParaRPr lang="en-US"/>
        </a:p>
      </dgm:t>
    </dgm:pt>
    <dgm:pt modelId="{5AE2FC87-98B3-443E-A072-84B943101FB2}" type="sibTrans" cxnId="{DFBC929B-E568-4E35-99A2-9DD97880BC77}">
      <dgm:prSet/>
      <dgm:spPr/>
      <dgm:t>
        <a:bodyPr/>
        <a:lstStyle/>
        <a:p>
          <a:endParaRPr lang="en-US"/>
        </a:p>
      </dgm:t>
    </dgm:pt>
    <dgm:pt modelId="{87F125A5-1E34-4E31-90A9-CEBB332584B2}" type="pres">
      <dgm:prSet presAssocID="{CDF9FF48-3D85-4589-BC82-44ACA864853F}" presName="vert0" presStyleCnt="0">
        <dgm:presLayoutVars>
          <dgm:dir/>
          <dgm:animOne val="branch"/>
          <dgm:animLvl val="lvl"/>
        </dgm:presLayoutVars>
      </dgm:prSet>
      <dgm:spPr/>
    </dgm:pt>
    <dgm:pt modelId="{D447B58B-5BBD-468B-ACEA-0AD142542AC6}" type="pres">
      <dgm:prSet presAssocID="{543C42EA-3387-483E-8978-11B0EEC084CC}" presName="thickLine" presStyleLbl="alignNode1" presStyleIdx="0" presStyleCnt="7"/>
      <dgm:spPr/>
    </dgm:pt>
    <dgm:pt modelId="{555DA6D6-FCC9-45C3-88F9-4EE686B28585}" type="pres">
      <dgm:prSet presAssocID="{543C42EA-3387-483E-8978-11B0EEC084CC}" presName="horz1" presStyleCnt="0"/>
      <dgm:spPr/>
    </dgm:pt>
    <dgm:pt modelId="{DB1B1A46-3F53-462A-B832-E7DBDDCECA0A}" type="pres">
      <dgm:prSet presAssocID="{543C42EA-3387-483E-8978-11B0EEC084CC}" presName="tx1" presStyleLbl="revTx" presStyleIdx="0" presStyleCnt="7"/>
      <dgm:spPr/>
    </dgm:pt>
    <dgm:pt modelId="{299920E2-F1B5-439C-8505-D649A10C3D8B}" type="pres">
      <dgm:prSet presAssocID="{543C42EA-3387-483E-8978-11B0EEC084CC}" presName="vert1" presStyleCnt="0"/>
      <dgm:spPr/>
    </dgm:pt>
    <dgm:pt modelId="{3C6D1E24-E007-486B-B8A1-B3BFBBF8B294}" type="pres">
      <dgm:prSet presAssocID="{F57FAAD3-F1ED-4710-B1D2-ECED87FAC6F0}" presName="thickLine" presStyleLbl="alignNode1" presStyleIdx="1" presStyleCnt="7"/>
      <dgm:spPr/>
    </dgm:pt>
    <dgm:pt modelId="{C5B7E327-FFD2-4D2A-9455-3C0C211AA91B}" type="pres">
      <dgm:prSet presAssocID="{F57FAAD3-F1ED-4710-B1D2-ECED87FAC6F0}" presName="horz1" presStyleCnt="0"/>
      <dgm:spPr/>
    </dgm:pt>
    <dgm:pt modelId="{05414115-CCE0-4927-B7E8-BAF0CA601946}" type="pres">
      <dgm:prSet presAssocID="{F57FAAD3-F1ED-4710-B1D2-ECED87FAC6F0}" presName="tx1" presStyleLbl="revTx" presStyleIdx="1" presStyleCnt="7"/>
      <dgm:spPr/>
    </dgm:pt>
    <dgm:pt modelId="{5C2A6907-3335-46E6-B6DA-7BCFB8AE5717}" type="pres">
      <dgm:prSet presAssocID="{F57FAAD3-F1ED-4710-B1D2-ECED87FAC6F0}" presName="vert1" presStyleCnt="0"/>
      <dgm:spPr/>
    </dgm:pt>
    <dgm:pt modelId="{AA495E1B-E99A-4376-A20F-A8450A87E84D}" type="pres">
      <dgm:prSet presAssocID="{79BFAF9B-924B-4767-9434-418D37A6C5A0}" presName="thickLine" presStyleLbl="alignNode1" presStyleIdx="2" presStyleCnt="7"/>
      <dgm:spPr/>
    </dgm:pt>
    <dgm:pt modelId="{26FA0CEE-DA7D-4290-962F-12FD93C7B006}" type="pres">
      <dgm:prSet presAssocID="{79BFAF9B-924B-4767-9434-418D37A6C5A0}" presName="horz1" presStyleCnt="0"/>
      <dgm:spPr/>
    </dgm:pt>
    <dgm:pt modelId="{FECA54AC-C244-426D-BD7B-9B1E79798B36}" type="pres">
      <dgm:prSet presAssocID="{79BFAF9B-924B-4767-9434-418D37A6C5A0}" presName="tx1" presStyleLbl="revTx" presStyleIdx="2" presStyleCnt="7"/>
      <dgm:spPr/>
    </dgm:pt>
    <dgm:pt modelId="{156A9049-59E8-4315-8668-C066CB49C849}" type="pres">
      <dgm:prSet presAssocID="{79BFAF9B-924B-4767-9434-418D37A6C5A0}" presName="vert1" presStyleCnt="0"/>
      <dgm:spPr/>
    </dgm:pt>
    <dgm:pt modelId="{1A4393F4-080D-423C-BEDE-9EFBDDD9D931}" type="pres">
      <dgm:prSet presAssocID="{DCDAF293-97BA-4052-920F-00BE301AD799}" presName="thickLine" presStyleLbl="alignNode1" presStyleIdx="3" presStyleCnt="7"/>
      <dgm:spPr/>
    </dgm:pt>
    <dgm:pt modelId="{8FC41551-495C-481D-B5F6-2E9132F03ECA}" type="pres">
      <dgm:prSet presAssocID="{DCDAF293-97BA-4052-920F-00BE301AD799}" presName="horz1" presStyleCnt="0"/>
      <dgm:spPr/>
    </dgm:pt>
    <dgm:pt modelId="{CE33FA5F-F55D-42C6-A2F2-B6B842666D29}" type="pres">
      <dgm:prSet presAssocID="{DCDAF293-97BA-4052-920F-00BE301AD799}" presName="tx1" presStyleLbl="revTx" presStyleIdx="3" presStyleCnt="7"/>
      <dgm:spPr/>
    </dgm:pt>
    <dgm:pt modelId="{5077A3D0-C636-4622-BFD0-587375320A3E}" type="pres">
      <dgm:prSet presAssocID="{DCDAF293-97BA-4052-920F-00BE301AD799}" presName="vert1" presStyleCnt="0"/>
      <dgm:spPr/>
    </dgm:pt>
    <dgm:pt modelId="{2AFC8C4F-58D4-427C-B506-2F95E7C8F231}" type="pres">
      <dgm:prSet presAssocID="{4B3C7602-17A7-494E-9BCA-07F2A0E214A9}" presName="thickLine" presStyleLbl="alignNode1" presStyleIdx="4" presStyleCnt="7"/>
      <dgm:spPr/>
    </dgm:pt>
    <dgm:pt modelId="{7BBE1F78-BFE0-4712-8B22-7D5F7DD7FBC8}" type="pres">
      <dgm:prSet presAssocID="{4B3C7602-17A7-494E-9BCA-07F2A0E214A9}" presName="horz1" presStyleCnt="0"/>
      <dgm:spPr/>
    </dgm:pt>
    <dgm:pt modelId="{5098869A-46F2-49D1-9174-F2594DC38600}" type="pres">
      <dgm:prSet presAssocID="{4B3C7602-17A7-494E-9BCA-07F2A0E214A9}" presName="tx1" presStyleLbl="revTx" presStyleIdx="4" presStyleCnt="7"/>
      <dgm:spPr/>
    </dgm:pt>
    <dgm:pt modelId="{9CE52187-3B0C-49FC-92A5-A53E7FBEE953}" type="pres">
      <dgm:prSet presAssocID="{4B3C7602-17A7-494E-9BCA-07F2A0E214A9}" presName="vert1" presStyleCnt="0"/>
      <dgm:spPr/>
    </dgm:pt>
    <dgm:pt modelId="{7F60D6A1-A18D-4E30-93E2-2623FAFA142A}" type="pres">
      <dgm:prSet presAssocID="{95116FFF-6B50-40C1-BA2A-590ADE58FAFE}" presName="thickLine" presStyleLbl="alignNode1" presStyleIdx="5" presStyleCnt="7"/>
      <dgm:spPr/>
    </dgm:pt>
    <dgm:pt modelId="{2338397E-8622-40A4-87BC-178F155AF0B2}" type="pres">
      <dgm:prSet presAssocID="{95116FFF-6B50-40C1-BA2A-590ADE58FAFE}" presName="horz1" presStyleCnt="0"/>
      <dgm:spPr/>
    </dgm:pt>
    <dgm:pt modelId="{EC50A002-B0AB-4451-868D-49CC0939B22A}" type="pres">
      <dgm:prSet presAssocID="{95116FFF-6B50-40C1-BA2A-590ADE58FAFE}" presName="tx1" presStyleLbl="revTx" presStyleIdx="5" presStyleCnt="7"/>
      <dgm:spPr/>
    </dgm:pt>
    <dgm:pt modelId="{8C931592-2B7F-4B79-8E99-9799753E7A92}" type="pres">
      <dgm:prSet presAssocID="{95116FFF-6B50-40C1-BA2A-590ADE58FAFE}" presName="vert1" presStyleCnt="0"/>
      <dgm:spPr/>
    </dgm:pt>
    <dgm:pt modelId="{89FD210F-FFD3-469C-8FC6-135807D433CB}" type="pres">
      <dgm:prSet presAssocID="{984DFDDE-6920-4AB5-9AB3-2EB9DBD8142F}" presName="thickLine" presStyleLbl="alignNode1" presStyleIdx="6" presStyleCnt="7"/>
      <dgm:spPr/>
    </dgm:pt>
    <dgm:pt modelId="{A91C9055-270E-4C65-ADAA-23C05E118248}" type="pres">
      <dgm:prSet presAssocID="{984DFDDE-6920-4AB5-9AB3-2EB9DBD8142F}" presName="horz1" presStyleCnt="0"/>
      <dgm:spPr/>
    </dgm:pt>
    <dgm:pt modelId="{F6BE1A48-9A05-431D-81F5-E9C27B44F058}" type="pres">
      <dgm:prSet presAssocID="{984DFDDE-6920-4AB5-9AB3-2EB9DBD8142F}" presName="tx1" presStyleLbl="revTx" presStyleIdx="6" presStyleCnt="7"/>
      <dgm:spPr/>
    </dgm:pt>
    <dgm:pt modelId="{B75241C3-C5C7-4624-B756-3E8AE703B71B}" type="pres">
      <dgm:prSet presAssocID="{984DFDDE-6920-4AB5-9AB3-2EB9DBD8142F}" presName="vert1" presStyleCnt="0"/>
      <dgm:spPr/>
    </dgm:pt>
  </dgm:ptLst>
  <dgm:cxnLst>
    <dgm:cxn modelId="{36802327-AAD2-4862-AECA-1BA7466D09E0}" type="presOf" srcId="{DCDAF293-97BA-4052-920F-00BE301AD799}" destId="{CE33FA5F-F55D-42C6-A2F2-B6B842666D29}" srcOrd="0" destOrd="0" presId="urn:microsoft.com/office/officeart/2008/layout/LinedList"/>
    <dgm:cxn modelId="{DF5FED2A-8ED7-49B1-87E6-94B94ADF48C5}" srcId="{CDF9FF48-3D85-4589-BC82-44ACA864853F}" destId="{4B3C7602-17A7-494E-9BCA-07F2A0E214A9}" srcOrd="4" destOrd="0" parTransId="{FADA4B98-F5F4-4D81-874E-F809A14575E3}" sibTransId="{E3559B24-877B-4AF9-9C85-B38B9DD0001C}"/>
    <dgm:cxn modelId="{BA3C6831-E406-4340-918A-2DB7FD4AE304}" type="presOf" srcId="{4B3C7602-17A7-494E-9BCA-07F2A0E214A9}" destId="{5098869A-46F2-49D1-9174-F2594DC38600}" srcOrd="0" destOrd="0" presId="urn:microsoft.com/office/officeart/2008/layout/LinedList"/>
    <dgm:cxn modelId="{22BCCF32-2FA3-4A1D-95EE-88779BC4A90C}" type="presOf" srcId="{984DFDDE-6920-4AB5-9AB3-2EB9DBD8142F}" destId="{F6BE1A48-9A05-431D-81F5-E9C27B44F058}" srcOrd="0" destOrd="0" presId="urn:microsoft.com/office/officeart/2008/layout/LinedList"/>
    <dgm:cxn modelId="{34B50662-770B-4E29-B77E-5CD95231B475}" srcId="{CDF9FF48-3D85-4589-BC82-44ACA864853F}" destId="{DCDAF293-97BA-4052-920F-00BE301AD799}" srcOrd="3" destOrd="0" parTransId="{AA69E096-38F1-4F5F-9A1D-27007914FA4F}" sibTransId="{AB851144-023E-4529-B73C-78F84ADBE234}"/>
    <dgm:cxn modelId="{41EDB354-C330-40E4-8929-C510EF6A1BA2}" type="presOf" srcId="{543C42EA-3387-483E-8978-11B0EEC084CC}" destId="{DB1B1A46-3F53-462A-B832-E7DBDDCECA0A}" srcOrd="0" destOrd="0" presId="urn:microsoft.com/office/officeart/2008/layout/LinedList"/>
    <dgm:cxn modelId="{B7D25E78-4D11-4205-BACD-A87DF22A5102}" type="presOf" srcId="{F57FAAD3-F1ED-4710-B1D2-ECED87FAC6F0}" destId="{05414115-CCE0-4927-B7E8-BAF0CA601946}" srcOrd="0" destOrd="0" presId="urn:microsoft.com/office/officeart/2008/layout/LinedList"/>
    <dgm:cxn modelId="{54A77D82-AE41-44E3-8E18-9B79610F503A}" srcId="{CDF9FF48-3D85-4589-BC82-44ACA864853F}" destId="{543C42EA-3387-483E-8978-11B0EEC084CC}" srcOrd="0" destOrd="0" parTransId="{D3103998-A1A2-4E72-8AFD-99EE78368838}" sibTransId="{ED41829B-AAB4-49AB-B0F9-D71980EFA908}"/>
    <dgm:cxn modelId="{C8F37892-5525-4277-A73F-11E67B440D81}" srcId="{CDF9FF48-3D85-4589-BC82-44ACA864853F}" destId="{F57FAAD3-F1ED-4710-B1D2-ECED87FAC6F0}" srcOrd="1" destOrd="0" parTransId="{B7872EAE-38D0-4BCC-8315-9EE0F3B05683}" sibTransId="{0D343E38-E64A-4EBF-903B-9469E848CCB4}"/>
    <dgm:cxn modelId="{DFBC929B-E568-4E35-99A2-9DD97880BC77}" srcId="{CDF9FF48-3D85-4589-BC82-44ACA864853F}" destId="{984DFDDE-6920-4AB5-9AB3-2EB9DBD8142F}" srcOrd="6" destOrd="0" parTransId="{FF40C287-3AED-4843-831A-3EA7424598FD}" sibTransId="{5AE2FC87-98B3-443E-A072-84B943101FB2}"/>
    <dgm:cxn modelId="{2149F59F-D3EF-463A-95A1-7C5B64B5894E}" type="presOf" srcId="{79BFAF9B-924B-4767-9434-418D37A6C5A0}" destId="{FECA54AC-C244-426D-BD7B-9B1E79798B36}" srcOrd="0" destOrd="0" presId="urn:microsoft.com/office/officeart/2008/layout/LinedList"/>
    <dgm:cxn modelId="{B34C2BC0-9322-4436-87E9-46FDCCAE52AD}" type="presOf" srcId="{95116FFF-6B50-40C1-BA2A-590ADE58FAFE}" destId="{EC50A002-B0AB-4451-868D-49CC0939B22A}" srcOrd="0" destOrd="0" presId="urn:microsoft.com/office/officeart/2008/layout/LinedList"/>
    <dgm:cxn modelId="{96223BD1-D60E-481B-9858-0A728E3D580E}" type="presOf" srcId="{CDF9FF48-3D85-4589-BC82-44ACA864853F}" destId="{87F125A5-1E34-4E31-90A9-CEBB332584B2}" srcOrd="0" destOrd="0" presId="urn:microsoft.com/office/officeart/2008/layout/LinedList"/>
    <dgm:cxn modelId="{CF4650F1-4FAD-401D-958E-682421F7F4CC}" srcId="{CDF9FF48-3D85-4589-BC82-44ACA864853F}" destId="{79BFAF9B-924B-4767-9434-418D37A6C5A0}" srcOrd="2" destOrd="0" parTransId="{D3DF9A00-DA97-4A8D-B8DB-761086A8588E}" sibTransId="{236F069D-E007-40D9-8FF1-BEA90BC0B48D}"/>
    <dgm:cxn modelId="{A57345F9-8C11-4D6E-8ADC-7F6DD96A1DC6}" srcId="{CDF9FF48-3D85-4589-BC82-44ACA864853F}" destId="{95116FFF-6B50-40C1-BA2A-590ADE58FAFE}" srcOrd="5" destOrd="0" parTransId="{E3C7A129-A72B-4E7E-ABE0-792960038CA5}" sibTransId="{7229D579-D3EF-4165-9A6D-CD93209CCD7C}"/>
    <dgm:cxn modelId="{AAD63741-9386-450E-B2FC-43E192A7A6EE}" type="presParOf" srcId="{87F125A5-1E34-4E31-90A9-CEBB332584B2}" destId="{D447B58B-5BBD-468B-ACEA-0AD142542AC6}" srcOrd="0" destOrd="0" presId="urn:microsoft.com/office/officeart/2008/layout/LinedList"/>
    <dgm:cxn modelId="{FA991D41-1980-48FD-BEA2-B6246A35622F}" type="presParOf" srcId="{87F125A5-1E34-4E31-90A9-CEBB332584B2}" destId="{555DA6D6-FCC9-45C3-88F9-4EE686B28585}" srcOrd="1" destOrd="0" presId="urn:microsoft.com/office/officeart/2008/layout/LinedList"/>
    <dgm:cxn modelId="{DCE37A76-21EF-462E-9714-A46D32A6A0C7}" type="presParOf" srcId="{555DA6D6-FCC9-45C3-88F9-4EE686B28585}" destId="{DB1B1A46-3F53-462A-B832-E7DBDDCECA0A}" srcOrd="0" destOrd="0" presId="urn:microsoft.com/office/officeart/2008/layout/LinedList"/>
    <dgm:cxn modelId="{EC572EFB-B964-47F9-9D93-FDBE6DF3A1EE}" type="presParOf" srcId="{555DA6D6-FCC9-45C3-88F9-4EE686B28585}" destId="{299920E2-F1B5-439C-8505-D649A10C3D8B}" srcOrd="1" destOrd="0" presId="urn:microsoft.com/office/officeart/2008/layout/LinedList"/>
    <dgm:cxn modelId="{F67C1D0F-974B-4B95-8A8D-5E642DDC6CB2}" type="presParOf" srcId="{87F125A5-1E34-4E31-90A9-CEBB332584B2}" destId="{3C6D1E24-E007-486B-B8A1-B3BFBBF8B294}" srcOrd="2" destOrd="0" presId="urn:microsoft.com/office/officeart/2008/layout/LinedList"/>
    <dgm:cxn modelId="{C25CA7AA-EE0F-475D-B392-45CFF3D40F9B}" type="presParOf" srcId="{87F125A5-1E34-4E31-90A9-CEBB332584B2}" destId="{C5B7E327-FFD2-4D2A-9455-3C0C211AA91B}" srcOrd="3" destOrd="0" presId="urn:microsoft.com/office/officeart/2008/layout/LinedList"/>
    <dgm:cxn modelId="{0DB90BFB-E48B-4032-A4F7-93C3CC90712B}" type="presParOf" srcId="{C5B7E327-FFD2-4D2A-9455-3C0C211AA91B}" destId="{05414115-CCE0-4927-B7E8-BAF0CA601946}" srcOrd="0" destOrd="0" presId="urn:microsoft.com/office/officeart/2008/layout/LinedList"/>
    <dgm:cxn modelId="{022F0070-B497-4AD0-91D6-3739A7097293}" type="presParOf" srcId="{C5B7E327-FFD2-4D2A-9455-3C0C211AA91B}" destId="{5C2A6907-3335-46E6-B6DA-7BCFB8AE5717}" srcOrd="1" destOrd="0" presId="urn:microsoft.com/office/officeart/2008/layout/LinedList"/>
    <dgm:cxn modelId="{C38491E4-01E1-4319-9267-420EC1EE6072}" type="presParOf" srcId="{87F125A5-1E34-4E31-90A9-CEBB332584B2}" destId="{AA495E1B-E99A-4376-A20F-A8450A87E84D}" srcOrd="4" destOrd="0" presId="urn:microsoft.com/office/officeart/2008/layout/LinedList"/>
    <dgm:cxn modelId="{AE91FF1E-7C46-498A-8095-09C0826C9972}" type="presParOf" srcId="{87F125A5-1E34-4E31-90A9-CEBB332584B2}" destId="{26FA0CEE-DA7D-4290-962F-12FD93C7B006}" srcOrd="5" destOrd="0" presId="urn:microsoft.com/office/officeart/2008/layout/LinedList"/>
    <dgm:cxn modelId="{293C29B4-BE6B-4170-875D-E1A87FC7AADE}" type="presParOf" srcId="{26FA0CEE-DA7D-4290-962F-12FD93C7B006}" destId="{FECA54AC-C244-426D-BD7B-9B1E79798B36}" srcOrd="0" destOrd="0" presId="urn:microsoft.com/office/officeart/2008/layout/LinedList"/>
    <dgm:cxn modelId="{B7C44C0D-7D95-4788-8BC2-1EA346A43C1E}" type="presParOf" srcId="{26FA0CEE-DA7D-4290-962F-12FD93C7B006}" destId="{156A9049-59E8-4315-8668-C066CB49C849}" srcOrd="1" destOrd="0" presId="urn:microsoft.com/office/officeart/2008/layout/LinedList"/>
    <dgm:cxn modelId="{6F2927C5-F1D0-4FC7-9FE0-A5EB7E9E7709}" type="presParOf" srcId="{87F125A5-1E34-4E31-90A9-CEBB332584B2}" destId="{1A4393F4-080D-423C-BEDE-9EFBDDD9D931}" srcOrd="6" destOrd="0" presId="urn:microsoft.com/office/officeart/2008/layout/LinedList"/>
    <dgm:cxn modelId="{097D9A23-29CE-4F17-998C-9B629B1DA2C4}" type="presParOf" srcId="{87F125A5-1E34-4E31-90A9-CEBB332584B2}" destId="{8FC41551-495C-481D-B5F6-2E9132F03ECA}" srcOrd="7" destOrd="0" presId="urn:microsoft.com/office/officeart/2008/layout/LinedList"/>
    <dgm:cxn modelId="{7B10CA93-7C0A-49F9-8F31-9CE54DD98CCC}" type="presParOf" srcId="{8FC41551-495C-481D-B5F6-2E9132F03ECA}" destId="{CE33FA5F-F55D-42C6-A2F2-B6B842666D29}" srcOrd="0" destOrd="0" presId="urn:microsoft.com/office/officeart/2008/layout/LinedList"/>
    <dgm:cxn modelId="{81968007-8D7A-49A6-B8DA-774137B80342}" type="presParOf" srcId="{8FC41551-495C-481D-B5F6-2E9132F03ECA}" destId="{5077A3D0-C636-4622-BFD0-587375320A3E}" srcOrd="1" destOrd="0" presId="urn:microsoft.com/office/officeart/2008/layout/LinedList"/>
    <dgm:cxn modelId="{37F8FCBD-B722-4A38-8AE6-BBEAD36EB278}" type="presParOf" srcId="{87F125A5-1E34-4E31-90A9-CEBB332584B2}" destId="{2AFC8C4F-58D4-427C-B506-2F95E7C8F231}" srcOrd="8" destOrd="0" presId="urn:microsoft.com/office/officeart/2008/layout/LinedList"/>
    <dgm:cxn modelId="{A8A378B2-3D38-4219-AAEC-0CAD71DDB25A}" type="presParOf" srcId="{87F125A5-1E34-4E31-90A9-CEBB332584B2}" destId="{7BBE1F78-BFE0-4712-8B22-7D5F7DD7FBC8}" srcOrd="9" destOrd="0" presId="urn:microsoft.com/office/officeart/2008/layout/LinedList"/>
    <dgm:cxn modelId="{32C14C28-1AF2-4921-884B-330D37654F8C}" type="presParOf" srcId="{7BBE1F78-BFE0-4712-8B22-7D5F7DD7FBC8}" destId="{5098869A-46F2-49D1-9174-F2594DC38600}" srcOrd="0" destOrd="0" presId="urn:microsoft.com/office/officeart/2008/layout/LinedList"/>
    <dgm:cxn modelId="{851FDC7C-AB78-499A-9F2D-25AC2A98C8DB}" type="presParOf" srcId="{7BBE1F78-BFE0-4712-8B22-7D5F7DD7FBC8}" destId="{9CE52187-3B0C-49FC-92A5-A53E7FBEE953}" srcOrd="1" destOrd="0" presId="urn:microsoft.com/office/officeart/2008/layout/LinedList"/>
    <dgm:cxn modelId="{2014EE34-243D-49AB-B2A8-A7782B02F83C}" type="presParOf" srcId="{87F125A5-1E34-4E31-90A9-CEBB332584B2}" destId="{7F60D6A1-A18D-4E30-93E2-2623FAFA142A}" srcOrd="10" destOrd="0" presId="urn:microsoft.com/office/officeart/2008/layout/LinedList"/>
    <dgm:cxn modelId="{04D7B23E-FCAC-4686-9046-B76B828CF469}" type="presParOf" srcId="{87F125A5-1E34-4E31-90A9-CEBB332584B2}" destId="{2338397E-8622-40A4-87BC-178F155AF0B2}" srcOrd="11" destOrd="0" presId="urn:microsoft.com/office/officeart/2008/layout/LinedList"/>
    <dgm:cxn modelId="{91B1D69E-CCDF-42EB-98AA-0590E941A88E}" type="presParOf" srcId="{2338397E-8622-40A4-87BC-178F155AF0B2}" destId="{EC50A002-B0AB-4451-868D-49CC0939B22A}" srcOrd="0" destOrd="0" presId="urn:microsoft.com/office/officeart/2008/layout/LinedList"/>
    <dgm:cxn modelId="{C0CD1EAE-9996-4877-AF59-5E8605759043}" type="presParOf" srcId="{2338397E-8622-40A4-87BC-178F155AF0B2}" destId="{8C931592-2B7F-4B79-8E99-9799753E7A92}" srcOrd="1" destOrd="0" presId="urn:microsoft.com/office/officeart/2008/layout/LinedList"/>
    <dgm:cxn modelId="{684E6404-AA10-4462-8305-75F6394DF6B7}" type="presParOf" srcId="{87F125A5-1E34-4E31-90A9-CEBB332584B2}" destId="{89FD210F-FFD3-469C-8FC6-135807D433CB}" srcOrd="12" destOrd="0" presId="urn:microsoft.com/office/officeart/2008/layout/LinedList"/>
    <dgm:cxn modelId="{67777707-AC6A-4B0E-B565-2C54ECB6E6EC}" type="presParOf" srcId="{87F125A5-1E34-4E31-90A9-CEBB332584B2}" destId="{A91C9055-270E-4C65-ADAA-23C05E118248}" srcOrd="13" destOrd="0" presId="urn:microsoft.com/office/officeart/2008/layout/LinedList"/>
    <dgm:cxn modelId="{1E68E587-D224-45F4-9B6F-B9D73A2D74EE}" type="presParOf" srcId="{A91C9055-270E-4C65-ADAA-23C05E118248}" destId="{F6BE1A48-9A05-431D-81F5-E9C27B44F058}" srcOrd="0" destOrd="0" presId="urn:microsoft.com/office/officeart/2008/layout/LinedList"/>
    <dgm:cxn modelId="{A48A9FA0-37FB-46C1-97EA-D75E86FCB06D}" type="presParOf" srcId="{A91C9055-270E-4C65-ADAA-23C05E118248}" destId="{B75241C3-C5C7-4624-B756-3E8AE703B71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114FD2-666A-40D7-BE70-507E8CDCCD95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B9098E8-5F26-43EE-9CE8-DA3A68E57ED8}">
      <dgm:prSet/>
      <dgm:spPr/>
      <dgm:t>
        <a:bodyPr/>
        <a:lstStyle/>
        <a:p>
          <a:r>
            <a:rPr lang="es-MX"/>
            <a:t>CLASIFICACIÓN</a:t>
          </a:r>
          <a:endParaRPr lang="en-US"/>
        </a:p>
      </dgm:t>
    </dgm:pt>
    <dgm:pt modelId="{5DF5A106-8063-4B18-92FA-5EC333F7CEB4}" type="parTrans" cxnId="{75BCA4B8-A6C3-4369-9C1B-7464B5207881}">
      <dgm:prSet/>
      <dgm:spPr/>
      <dgm:t>
        <a:bodyPr/>
        <a:lstStyle/>
        <a:p>
          <a:endParaRPr lang="en-US"/>
        </a:p>
      </dgm:t>
    </dgm:pt>
    <dgm:pt modelId="{788B8F10-9460-432C-AD39-2E4A621E089D}" type="sibTrans" cxnId="{75BCA4B8-A6C3-4369-9C1B-7464B5207881}">
      <dgm:prSet/>
      <dgm:spPr/>
      <dgm:t>
        <a:bodyPr/>
        <a:lstStyle/>
        <a:p>
          <a:endParaRPr lang="en-US"/>
        </a:p>
      </dgm:t>
    </dgm:pt>
    <dgm:pt modelId="{36651822-74EA-470C-8C27-044528C37341}">
      <dgm:prSet/>
      <dgm:spPr/>
      <dgm:t>
        <a:bodyPr/>
        <a:lstStyle/>
        <a:p>
          <a:r>
            <a:rPr lang="es-MX"/>
            <a:t>MÚSCULO ESTRIADO ESQUELÉTICO</a:t>
          </a:r>
          <a:endParaRPr lang="en-US"/>
        </a:p>
      </dgm:t>
    </dgm:pt>
    <dgm:pt modelId="{75982E9B-2F63-4CB1-BB44-F72170C2D10D}" type="parTrans" cxnId="{260A0442-7839-4F3E-8C6F-32362C8D2FA5}">
      <dgm:prSet/>
      <dgm:spPr/>
      <dgm:t>
        <a:bodyPr/>
        <a:lstStyle/>
        <a:p>
          <a:endParaRPr lang="en-US"/>
        </a:p>
      </dgm:t>
    </dgm:pt>
    <dgm:pt modelId="{B0603D35-A990-4032-B35E-EAB338703B8B}" type="sibTrans" cxnId="{260A0442-7839-4F3E-8C6F-32362C8D2FA5}">
      <dgm:prSet/>
      <dgm:spPr/>
      <dgm:t>
        <a:bodyPr/>
        <a:lstStyle/>
        <a:p>
          <a:endParaRPr lang="en-US"/>
        </a:p>
      </dgm:t>
    </dgm:pt>
    <dgm:pt modelId="{62BF7C11-CB4A-4D98-BFD1-63DEAD0FE1B7}">
      <dgm:prSet/>
      <dgm:spPr/>
      <dgm:t>
        <a:bodyPr/>
        <a:lstStyle/>
        <a:p>
          <a:r>
            <a:rPr lang="es-MX" dirty="0"/>
            <a:t>MÚSCULO ESTRIADO CARDÍACO</a:t>
          </a:r>
          <a:endParaRPr lang="en-US" dirty="0"/>
        </a:p>
      </dgm:t>
    </dgm:pt>
    <dgm:pt modelId="{141519AD-9750-48C7-B8EF-AB6B8E4D0026}" type="parTrans" cxnId="{5D45E918-80AB-4F8A-A9C5-FD712C398E26}">
      <dgm:prSet/>
      <dgm:spPr/>
      <dgm:t>
        <a:bodyPr/>
        <a:lstStyle/>
        <a:p>
          <a:endParaRPr lang="en-US"/>
        </a:p>
      </dgm:t>
    </dgm:pt>
    <dgm:pt modelId="{4EE8D653-151D-49A6-9F95-08D22AFD6B84}" type="sibTrans" cxnId="{5D45E918-80AB-4F8A-A9C5-FD712C398E26}">
      <dgm:prSet/>
      <dgm:spPr/>
      <dgm:t>
        <a:bodyPr/>
        <a:lstStyle/>
        <a:p>
          <a:endParaRPr lang="en-US"/>
        </a:p>
      </dgm:t>
    </dgm:pt>
    <dgm:pt modelId="{A96C415E-FB20-4ED6-A135-C7FC0D509228}">
      <dgm:prSet/>
      <dgm:spPr/>
      <dgm:t>
        <a:bodyPr/>
        <a:lstStyle/>
        <a:p>
          <a:r>
            <a:rPr lang="es-MX"/>
            <a:t>MÚSCULO LISO</a:t>
          </a:r>
          <a:endParaRPr lang="en-US"/>
        </a:p>
      </dgm:t>
    </dgm:pt>
    <dgm:pt modelId="{190E32BC-EA62-453A-984C-673FFEE18502}" type="parTrans" cxnId="{AD6DEDAA-642A-4803-8162-22D5B22257AB}">
      <dgm:prSet/>
      <dgm:spPr/>
      <dgm:t>
        <a:bodyPr/>
        <a:lstStyle/>
        <a:p>
          <a:endParaRPr lang="en-US"/>
        </a:p>
      </dgm:t>
    </dgm:pt>
    <dgm:pt modelId="{0D56938E-3A33-4815-B843-F78D36B70FED}" type="sibTrans" cxnId="{AD6DEDAA-642A-4803-8162-22D5B22257AB}">
      <dgm:prSet/>
      <dgm:spPr/>
      <dgm:t>
        <a:bodyPr/>
        <a:lstStyle/>
        <a:p>
          <a:endParaRPr lang="en-US"/>
        </a:p>
      </dgm:t>
    </dgm:pt>
    <dgm:pt modelId="{0E10B583-FE5E-497C-A765-846BEB585B22}" type="pres">
      <dgm:prSet presAssocID="{BF114FD2-666A-40D7-BE70-507E8CDCCD95}" presName="linear" presStyleCnt="0">
        <dgm:presLayoutVars>
          <dgm:dir/>
          <dgm:animLvl val="lvl"/>
          <dgm:resizeHandles val="exact"/>
        </dgm:presLayoutVars>
      </dgm:prSet>
      <dgm:spPr/>
    </dgm:pt>
    <dgm:pt modelId="{D00995C8-3BD2-44E8-8DA4-EDB6F6265C84}" type="pres">
      <dgm:prSet presAssocID="{2B9098E8-5F26-43EE-9CE8-DA3A68E57ED8}" presName="parentLin" presStyleCnt="0"/>
      <dgm:spPr/>
    </dgm:pt>
    <dgm:pt modelId="{66255601-271D-4CB6-BC86-AFA5E639D6D6}" type="pres">
      <dgm:prSet presAssocID="{2B9098E8-5F26-43EE-9CE8-DA3A68E57ED8}" presName="parentLeftMargin" presStyleLbl="node1" presStyleIdx="0" presStyleCnt="1"/>
      <dgm:spPr/>
    </dgm:pt>
    <dgm:pt modelId="{8E7914E5-1F8F-49FA-9EC5-8E487C27F309}" type="pres">
      <dgm:prSet presAssocID="{2B9098E8-5F26-43EE-9CE8-DA3A68E57ED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44BD5CC-8159-4E9C-B413-720FFC73CD76}" type="pres">
      <dgm:prSet presAssocID="{2B9098E8-5F26-43EE-9CE8-DA3A68E57ED8}" presName="negativeSpace" presStyleCnt="0"/>
      <dgm:spPr/>
    </dgm:pt>
    <dgm:pt modelId="{FD36B93E-5A6C-4EC9-A1F5-50C389870964}" type="pres">
      <dgm:prSet presAssocID="{2B9098E8-5F26-43EE-9CE8-DA3A68E57ED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81F0610-4C7F-4B2C-8028-DA85B6721DF2}" type="presOf" srcId="{2B9098E8-5F26-43EE-9CE8-DA3A68E57ED8}" destId="{66255601-271D-4CB6-BC86-AFA5E639D6D6}" srcOrd="0" destOrd="0" presId="urn:microsoft.com/office/officeart/2005/8/layout/list1"/>
    <dgm:cxn modelId="{5D45E918-80AB-4F8A-A9C5-FD712C398E26}" srcId="{2B9098E8-5F26-43EE-9CE8-DA3A68E57ED8}" destId="{62BF7C11-CB4A-4D98-BFD1-63DEAD0FE1B7}" srcOrd="1" destOrd="0" parTransId="{141519AD-9750-48C7-B8EF-AB6B8E4D0026}" sibTransId="{4EE8D653-151D-49A6-9F95-08D22AFD6B84}"/>
    <dgm:cxn modelId="{6170C333-9E92-4CD0-8865-B23BBD9D4C36}" type="presOf" srcId="{2B9098E8-5F26-43EE-9CE8-DA3A68E57ED8}" destId="{8E7914E5-1F8F-49FA-9EC5-8E487C27F309}" srcOrd="1" destOrd="0" presId="urn:microsoft.com/office/officeart/2005/8/layout/list1"/>
    <dgm:cxn modelId="{6A064760-4827-4342-A2D0-6A549B757E03}" type="presOf" srcId="{A96C415E-FB20-4ED6-A135-C7FC0D509228}" destId="{FD36B93E-5A6C-4EC9-A1F5-50C389870964}" srcOrd="0" destOrd="2" presId="urn:microsoft.com/office/officeart/2005/8/layout/list1"/>
    <dgm:cxn modelId="{260A0442-7839-4F3E-8C6F-32362C8D2FA5}" srcId="{2B9098E8-5F26-43EE-9CE8-DA3A68E57ED8}" destId="{36651822-74EA-470C-8C27-044528C37341}" srcOrd="0" destOrd="0" parTransId="{75982E9B-2F63-4CB1-BB44-F72170C2D10D}" sibTransId="{B0603D35-A990-4032-B35E-EAB338703B8B}"/>
    <dgm:cxn modelId="{A72E6C7E-54CA-4FFC-88CD-40571F767E04}" type="presOf" srcId="{36651822-74EA-470C-8C27-044528C37341}" destId="{FD36B93E-5A6C-4EC9-A1F5-50C389870964}" srcOrd="0" destOrd="0" presId="urn:microsoft.com/office/officeart/2005/8/layout/list1"/>
    <dgm:cxn modelId="{AD6DEDAA-642A-4803-8162-22D5B22257AB}" srcId="{2B9098E8-5F26-43EE-9CE8-DA3A68E57ED8}" destId="{A96C415E-FB20-4ED6-A135-C7FC0D509228}" srcOrd="2" destOrd="0" parTransId="{190E32BC-EA62-453A-984C-673FFEE18502}" sibTransId="{0D56938E-3A33-4815-B843-F78D36B70FED}"/>
    <dgm:cxn modelId="{75BCA4B8-A6C3-4369-9C1B-7464B5207881}" srcId="{BF114FD2-666A-40D7-BE70-507E8CDCCD95}" destId="{2B9098E8-5F26-43EE-9CE8-DA3A68E57ED8}" srcOrd="0" destOrd="0" parTransId="{5DF5A106-8063-4B18-92FA-5EC333F7CEB4}" sibTransId="{788B8F10-9460-432C-AD39-2E4A621E089D}"/>
    <dgm:cxn modelId="{82BA63CF-3851-4232-B36B-069A7699DA88}" type="presOf" srcId="{BF114FD2-666A-40D7-BE70-507E8CDCCD95}" destId="{0E10B583-FE5E-497C-A765-846BEB585B22}" srcOrd="0" destOrd="0" presId="urn:microsoft.com/office/officeart/2005/8/layout/list1"/>
    <dgm:cxn modelId="{C7E59BF6-96ED-44AF-ACA3-AB28970E9277}" type="presOf" srcId="{62BF7C11-CB4A-4D98-BFD1-63DEAD0FE1B7}" destId="{FD36B93E-5A6C-4EC9-A1F5-50C389870964}" srcOrd="0" destOrd="1" presId="urn:microsoft.com/office/officeart/2005/8/layout/list1"/>
    <dgm:cxn modelId="{09AD72EC-131A-4E27-BCF7-DEC5629FDC3E}" type="presParOf" srcId="{0E10B583-FE5E-497C-A765-846BEB585B22}" destId="{D00995C8-3BD2-44E8-8DA4-EDB6F6265C84}" srcOrd="0" destOrd="0" presId="urn:microsoft.com/office/officeart/2005/8/layout/list1"/>
    <dgm:cxn modelId="{799866DD-B058-4EC8-A13D-736B8C32724D}" type="presParOf" srcId="{D00995C8-3BD2-44E8-8DA4-EDB6F6265C84}" destId="{66255601-271D-4CB6-BC86-AFA5E639D6D6}" srcOrd="0" destOrd="0" presId="urn:microsoft.com/office/officeart/2005/8/layout/list1"/>
    <dgm:cxn modelId="{22EF0715-CF28-41BA-A93A-512381A71E81}" type="presParOf" srcId="{D00995C8-3BD2-44E8-8DA4-EDB6F6265C84}" destId="{8E7914E5-1F8F-49FA-9EC5-8E487C27F309}" srcOrd="1" destOrd="0" presId="urn:microsoft.com/office/officeart/2005/8/layout/list1"/>
    <dgm:cxn modelId="{86E46826-C889-4688-ACC8-13B04716C6B0}" type="presParOf" srcId="{0E10B583-FE5E-497C-A765-846BEB585B22}" destId="{E44BD5CC-8159-4E9C-B413-720FFC73CD76}" srcOrd="1" destOrd="0" presId="urn:microsoft.com/office/officeart/2005/8/layout/list1"/>
    <dgm:cxn modelId="{3339DDEC-47B4-44F3-A1FD-0C808172810E}" type="presParOf" srcId="{0E10B583-FE5E-497C-A765-846BEB585B22}" destId="{FD36B93E-5A6C-4EC9-A1F5-50C38987096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7FD748-9C3E-4FA1-87AE-7EEE8983F5A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5989BF3-B96B-4ABC-8DF6-10398173171F}">
      <dgm:prSet/>
      <dgm:spPr/>
      <dgm:t>
        <a:bodyPr/>
        <a:lstStyle/>
        <a:p>
          <a:r>
            <a:rPr lang="es-MX"/>
            <a:t>40 % DEL CUERPO</a:t>
          </a:r>
          <a:endParaRPr lang="en-US"/>
        </a:p>
      </dgm:t>
    </dgm:pt>
    <dgm:pt modelId="{AC7213D6-5441-42EA-84E1-E7BCD5ABB6E2}" type="parTrans" cxnId="{59C1A986-746E-4272-A8E1-D355CC442FF1}">
      <dgm:prSet/>
      <dgm:spPr/>
      <dgm:t>
        <a:bodyPr/>
        <a:lstStyle/>
        <a:p>
          <a:endParaRPr lang="en-US"/>
        </a:p>
      </dgm:t>
    </dgm:pt>
    <dgm:pt modelId="{EC6F666F-89A7-40A4-915E-3FF1B492A703}" type="sibTrans" cxnId="{59C1A986-746E-4272-A8E1-D355CC442FF1}">
      <dgm:prSet/>
      <dgm:spPr/>
      <dgm:t>
        <a:bodyPr/>
        <a:lstStyle/>
        <a:p>
          <a:endParaRPr lang="en-US"/>
        </a:p>
      </dgm:t>
    </dgm:pt>
    <dgm:pt modelId="{CC545230-DDB3-46B2-89AC-588078254E43}">
      <dgm:prSet/>
      <dgm:spPr/>
      <dgm:t>
        <a:bodyPr/>
        <a:lstStyle/>
        <a:p>
          <a:r>
            <a:rPr lang="es-MX"/>
            <a:t>NUESTROS MÚSCULOS ESTÁN FORMADOS DE FIBRAS (CÉLULAS MUSCULARES) DE 10 A 80 MICRAS DE DIÁMETRO</a:t>
          </a:r>
          <a:endParaRPr lang="en-US"/>
        </a:p>
      </dgm:t>
    </dgm:pt>
    <dgm:pt modelId="{C4E4C33F-F21F-4616-874F-5CBD21D247A4}" type="parTrans" cxnId="{FE7D12AB-8731-40FB-93A2-995248763D71}">
      <dgm:prSet/>
      <dgm:spPr/>
      <dgm:t>
        <a:bodyPr/>
        <a:lstStyle/>
        <a:p>
          <a:endParaRPr lang="en-US"/>
        </a:p>
      </dgm:t>
    </dgm:pt>
    <dgm:pt modelId="{1CD5ECCB-3A20-4811-976C-92DB7EA6BA51}" type="sibTrans" cxnId="{FE7D12AB-8731-40FB-93A2-995248763D71}">
      <dgm:prSet/>
      <dgm:spPr/>
      <dgm:t>
        <a:bodyPr/>
        <a:lstStyle/>
        <a:p>
          <a:endParaRPr lang="en-US"/>
        </a:p>
      </dgm:t>
    </dgm:pt>
    <dgm:pt modelId="{B8DFBCA2-507A-4AAE-8BAC-8F5990A67C9A}">
      <dgm:prSet/>
      <dgm:spPr/>
      <dgm:t>
        <a:bodyPr/>
        <a:lstStyle/>
        <a:p>
          <a:r>
            <a:rPr lang="es-MX"/>
            <a:t>CADA FIBRA TIENE SUBUNIDADES MÁS PEQUEÑAS:</a:t>
          </a:r>
          <a:endParaRPr lang="en-US"/>
        </a:p>
      </dgm:t>
    </dgm:pt>
    <dgm:pt modelId="{B55503B4-19FF-4439-85C0-2ABCE6B5D05E}" type="parTrans" cxnId="{564F554A-D5EE-4611-8616-7BFD616D2062}">
      <dgm:prSet/>
      <dgm:spPr/>
      <dgm:t>
        <a:bodyPr/>
        <a:lstStyle/>
        <a:p>
          <a:endParaRPr lang="en-US"/>
        </a:p>
      </dgm:t>
    </dgm:pt>
    <dgm:pt modelId="{9D3FE648-946A-4C53-9D7E-A959FD83E5B4}" type="sibTrans" cxnId="{564F554A-D5EE-4611-8616-7BFD616D2062}">
      <dgm:prSet/>
      <dgm:spPr/>
      <dgm:t>
        <a:bodyPr/>
        <a:lstStyle/>
        <a:p>
          <a:endParaRPr lang="en-US"/>
        </a:p>
      </dgm:t>
    </dgm:pt>
    <dgm:pt modelId="{3AEDB9EE-A7C0-4A4B-AB38-C6C275E42859}">
      <dgm:prSet/>
      <dgm:spPr/>
      <dgm:t>
        <a:bodyPr/>
        <a:lstStyle/>
        <a:p>
          <a:r>
            <a:rPr lang="es-MX"/>
            <a:t>MIOFIBRILLAS</a:t>
          </a:r>
          <a:endParaRPr lang="en-US"/>
        </a:p>
      </dgm:t>
    </dgm:pt>
    <dgm:pt modelId="{6B0D6BF5-AB62-44AE-9D35-B9B5F802B491}" type="parTrans" cxnId="{09FB6388-31E2-4287-BEB8-84666A4B80A6}">
      <dgm:prSet/>
      <dgm:spPr/>
      <dgm:t>
        <a:bodyPr/>
        <a:lstStyle/>
        <a:p>
          <a:endParaRPr lang="en-US"/>
        </a:p>
      </dgm:t>
    </dgm:pt>
    <dgm:pt modelId="{DBEE19EF-6A38-4622-B375-AC44AC7465E6}" type="sibTrans" cxnId="{09FB6388-31E2-4287-BEB8-84666A4B80A6}">
      <dgm:prSet/>
      <dgm:spPr/>
      <dgm:t>
        <a:bodyPr/>
        <a:lstStyle/>
        <a:p>
          <a:endParaRPr lang="en-US"/>
        </a:p>
      </dgm:t>
    </dgm:pt>
    <dgm:pt modelId="{3806E57D-C30B-4F75-BF8C-D5D937FD912A}">
      <dgm:prSet/>
      <dgm:spPr/>
      <dgm:t>
        <a:bodyPr/>
        <a:lstStyle/>
        <a:p>
          <a:r>
            <a:rPr lang="es-MX"/>
            <a:t>MIOFILAMENTOS</a:t>
          </a:r>
          <a:endParaRPr lang="en-US"/>
        </a:p>
      </dgm:t>
    </dgm:pt>
    <dgm:pt modelId="{3D18965D-4ED1-465F-A5A1-A46F5C8AB364}" type="parTrans" cxnId="{95835BEB-E0D6-4551-A14D-9D9FD43A0F59}">
      <dgm:prSet/>
      <dgm:spPr/>
      <dgm:t>
        <a:bodyPr/>
        <a:lstStyle/>
        <a:p>
          <a:endParaRPr lang="en-US"/>
        </a:p>
      </dgm:t>
    </dgm:pt>
    <dgm:pt modelId="{2C9D1E9D-5386-4B7B-9100-E1C4712C5A01}" type="sibTrans" cxnId="{95835BEB-E0D6-4551-A14D-9D9FD43A0F59}">
      <dgm:prSet/>
      <dgm:spPr/>
      <dgm:t>
        <a:bodyPr/>
        <a:lstStyle/>
        <a:p>
          <a:endParaRPr lang="en-US"/>
        </a:p>
      </dgm:t>
    </dgm:pt>
    <dgm:pt modelId="{215EC57E-BBAE-4C2C-9985-6861D711F1F5}">
      <dgm:prSet/>
      <dgm:spPr/>
      <dgm:t>
        <a:bodyPr/>
        <a:lstStyle/>
        <a:p>
          <a:r>
            <a:rPr lang="es-GT" dirty="0"/>
            <a:t>TODAS LAS FIBRAS ESTÁN INHERBADAS POR UNA SOLA FIBRA NERVIOSA, EXCEPTO EL 2%.</a:t>
          </a:r>
          <a:endParaRPr lang="en-US" dirty="0"/>
        </a:p>
      </dgm:t>
    </dgm:pt>
    <dgm:pt modelId="{EB11FE99-C25B-4870-94F1-3A2315A8D867}" type="parTrans" cxnId="{B36700CA-3A07-427A-AF6A-095F60528AAA}">
      <dgm:prSet/>
      <dgm:spPr/>
      <dgm:t>
        <a:bodyPr/>
        <a:lstStyle/>
        <a:p>
          <a:endParaRPr lang="en-US"/>
        </a:p>
      </dgm:t>
    </dgm:pt>
    <dgm:pt modelId="{AF4E20C8-6493-4633-B82C-B1E17DFB5E69}" type="sibTrans" cxnId="{B36700CA-3A07-427A-AF6A-095F60528AAA}">
      <dgm:prSet/>
      <dgm:spPr/>
      <dgm:t>
        <a:bodyPr/>
        <a:lstStyle/>
        <a:p>
          <a:endParaRPr lang="en-US"/>
        </a:p>
      </dgm:t>
    </dgm:pt>
    <dgm:pt modelId="{56C54C75-3957-4AAC-93C7-419C3E05D690}" type="pres">
      <dgm:prSet presAssocID="{817FD748-9C3E-4FA1-87AE-7EEE8983F5AC}" presName="vert0" presStyleCnt="0">
        <dgm:presLayoutVars>
          <dgm:dir/>
          <dgm:animOne val="branch"/>
          <dgm:animLvl val="lvl"/>
        </dgm:presLayoutVars>
      </dgm:prSet>
      <dgm:spPr/>
    </dgm:pt>
    <dgm:pt modelId="{0B0506C0-82BC-4409-9BA5-6E6232F92157}" type="pres">
      <dgm:prSet presAssocID="{65989BF3-B96B-4ABC-8DF6-10398173171F}" presName="thickLine" presStyleLbl="alignNode1" presStyleIdx="0" presStyleCnt="6"/>
      <dgm:spPr/>
    </dgm:pt>
    <dgm:pt modelId="{A265D931-5F79-4663-BA07-6D51C0D8B584}" type="pres">
      <dgm:prSet presAssocID="{65989BF3-B96B-4ABC-8DF6-10398173171F}" presName="horz1" presStyleCnt="0"/>
      <dgm:spPr/>
    </dgm:pt>
    <dgm:pt modelId="{8AB29DEA-8CC1-4B9C-8086-5D3EBF5DB464}" type="pres">
      <dgm:prSet presAssocID="{65989BF3-B96B-4ABC-8DF6-10398173171F}" presName="tx1" presStyleLbl="revTx" presStyleIdx="0" presStyleCnt="6"/>
      <dgm:spPr/>
    </dgm:pt>
    <dgm:pt modelId="{F6258F4E-FC98-48C8-9DBB-07E7675ACAED}" type="pres">
      <dgm:prSet presAssocID="{65989BF3-B96B-4ABC-8DF6-10398173171F}" presName="vert1" presStyleCnt="0"/>
      <dgm:spPr/>
    </dgm:pt>
    <dgm:pt modelId="{D9E49B2E-548B-4CF0-9FD4-3C68BEFED7FF}" type="pres">
      <dgm:prSet presAssocID="{CC545230-DDB3-46B2-89AC-588078254E43}" presName="thickLine" presStyleLbl="alignNode1" presStyleIdx="1" presStyleCnt="6"/>
      <dgm:spPr/>
    </dgm:pt>
    <dgm:pt modelId="{3168CB5A-2082-4AEC-AB32-2490306CA2D5}" type="pres">
      <dgm:prSet presAssocID="{CC545230-DDB3-46B2-89AC-588078254E43}" presName="horz1" presStyleCnt="0"/>
      <dgm:spPr/>
    </dgm:pt>
    <dgm:pt modelId="{30A65B34-2650-4466-88D6-D805D8283FB3}" type="pres">
      <dgm:prSet presAssocID="{CC545230-DDB3-46B2-89AC-588078254E43}" presName="tx1" presStyleLbl="revTx" presStyleIdx="1" presStyleCnt="6"/>
      <dgm:spPr/>
    </dgm:pt>
    <dgm:pt modelId="{E2176C4C-E220-45CC-B940-4BA0A3070F2B}" type="pres">
      <dgm:prSet presAssocID="{CC545230-DDB3-46B2-89AC-588078254E43}" presName="vert1" presStyleCnt="0"/>
      <dgm:spPr/>
    </dgm:pt>
    <dgm:pt modelId="{74256FA0-4907-4815-813D-27D6DD8C19DA}" type="pres">
      <dgm:prSet presAssocID="{B8DFBCA2-507A-4AAE-8BAC-8F5990A67C9A}" presName="thickLine" presStyleLbl="alignNode1" presStyleIdx="2" presStyleCnt="6"/>
      <dgm:spPr/>
    </dgm:pt>
    <dgm:pt modelId="{DFD7CF9B-0FDF-4BD6-8DA0-7A2BE361E5C6}" type="pres">
      <dgm:prSet presAssocID="{B8DFBCA2-507A-4AAE-8BAC-8F5990A67C9A}" presName="horz1" presStyleCnt="0"/>
      <dgm:spPr/>
    </dgm:pt>
    <dgm:pt modelId="{223A0B22-F15A-4163-869E-45573CD00038}" type="pres">
      <dgm:prSet presAssocID="{B8DFBCA2-507A-4AAE-8BAC-8F5990A67C9A}" presName="tx1" presStyleLbl="revTx" presStyleIdx="2" presStyleCnt="6"/>
      <dgm:spPr/>
    </dgm:pt>
    <dgm:pt modelId="{69A557ED-0727-4117-9B36-9771163E9398}" type="pres">
      <dgm:prSet presAssocID="{B8DFBCA2-507A-4AAE-8BAC-8F5990A67C9A}" presName="vert1" presStyleCnt="0"/>
      <dgm:spPr/>
    </dgm:pt>
    <dgm:pt modelId="{BFC1FA1E-DEB6-465A-9BC9-96ED8EE409C5}" type="pres">
      <dgm:prSet presAssocID="{3AEDB9EE-A7C0-4A4B-AB38-C6C275E42859}" presName="thickLine" presStyleLbl="alignNode1" presStyleIdx="3" presStyleCnt="6"/>
      <dgm:spPr/>
    </dgm:pt>
    <dgm:pt modelId="{B80DC372-783E-43A5-BDA0-7B6DC23C98A4}" type="pres">
      <dgm:prSet presAssocID="{3AEDB9EE-A7C0-4A4B-AB38-C6C275E42859}" presName="horz1" presStyleCnt="0"/>
      <dgm:spPr/>
    </dgm:pt>
    <dgm:pt modelId="{E8C60126-B7F6-4784-9DCA-39009784EE1F}" type="pres">
      <dgm:prSet presAssocID="{3AEDB9EE-A7C0-4A4B-AB38-C6C275E42859}" presName="tx1" presStyleLbl="revTx" presStyleIdx="3" presStyleCnt="6"/>
      <dgm:spPr/>
    </dgm:pt>
    <dgm:pt modelId="{8F6B2498-F352-47FE-B09B-E52A392A3154}" type="pres">
      <dgm:prSet presAssocID="{3AEDB9EE-A7C0-4A4B-AB38-C6C275E42859}" presName="vert1" presStyleCnt="0"/>
      <dgm:spPr/>
    </dgm:pt>
    <dgm:pt modelId="{035C27BD-28A3-444F-8C9E-1ADA517624E2}" type="pres">
      <dgm:prSet presAssocID="{3806E57D-C30B-4F75-BF8C-D5D937FD912A}" presName="thickLine" presStyleLbl="alignNode1" presStyleIdx="4" presStyleCnt="6"/>
      <dgm:spPr/>
    </dgm:pt>
    <dgm:pt modelId="{A031D249-1AF2-41EC-831C-A6A35E7035D9}" type="pres">
      <dgm:prSet presAssocID="{3806E57D-C30B-4F75-BF8C-D5D937FD912A}" presName="horz1" presStyleCnt="0"/>
      <dgm:spPr/>
    </dgm:pt>
    <dgm:pt modelId="{AA762F31-DDFD-4DA7-9FB9-249E05317A13}" type="pres">
      <dgm:prSet presAssocID="{3806E57D-C30B-4F75-BF8C-D5D937FD912A}" presName="tx1" presStyleLbl="revTx" presStyleIdx="4" presStyleCnt="6"/>
      <dgm:spPr/>
    </dgm:pt>
    <dgm:pt modelId="{30C9B6C3-8097-4EFC-BAE7-718D9D3690E9}" type="pres">
      <dgm:prSet presAssocID="{3806E57D-C30B-4F75-BF8C-D5D937FD912A}" presName="vert1" presStyleCnt="0"/>
      <dgm:spPr/>
    </dgm:pt>
    <dgm:pt modelId="{EF8AD865-3AFA-4727-9EBB-CD02D36BCB52}" type="pres">
      <dgm:prSet presAssocID="{215EC57E-BBAE-4C2C-9985-6861D711F1F5}" presName="thickLine" presStyleLbl="alignNode1" presStyleIdx="5" presStyleCnt="6"/>
      <dgm:spPr/>
    </dgm:pt>
    <dgm:pt modelId="{33A8989D-36D1-4C27-A232-9EECE3E5A403}" type="pres">
      <dgm:prSet presAssocID="{215EC57E-BBAE-4C2C-9985-6861D711F1F5}" presName="horz1" presStyleCnt="0"/>
      <dgm:spPr/>
    </dgm:pt>
    <dgm:pt modelId="{A6091D37-5911-427F-AC4A-4AA0A1855766}" type="pres">
      <dgm:prSet presAssocID="{215EC57E-BBAE-4C2C-9985-6861D711F1F5}" presName="tx1" presStyleLbl="revTx" presStyleIdx="5" presStyleCnt="6"/>
      <dgm:spPr/>
    </dgm:pt>
    <dgm:pt modelId="{2951BAC8-CDE9-4136-BF27-42096A678A1D}" type="pres">
      <dgm:prSet presAssocID="{215EC57E-BBAE-4C2C-9985-6861D711F1F5}" presName="vert1" presStyleCnt="0"/>
      <dgm:spPr/>
    </dgm:pt>
  </dgm:ptLst>
  <dgm:cxnLst>
    <dgm:cxn modelId="{B331B82C-E342-40A2-BEB8-993798E10702}" type="presOf" srcId="{215EC57E-BBAE-4C2C-9985-6861D711F1F5}" destId="{A6091D37-5911-427F-AC4A-4AA0A1855766}" srcOrd="0" destOrd="0" presId="urn:microsoft.com/office/officeart/2008/layout/LinedList"/>
    <dgm:cxn modelId="{564F554A-D5EE-4611-8616-7BFD616D2062}" srcId="{817FD748-9C3E-4FA1-87AE-7EEE8983F5AC}" destId="{B8DFBCA2-507A-4AAE-8BAC-8F5990A67C9A}" srcOrd="2" destOrd="0" parTransId="{B55503B4-19FF-4439-85C0-2ABCE6B5D05E}" sibTransId="{9D3FE648-946A-4C53-9D7E-A959FD83E5B4}"/>
    <dgm:cxn modelId="{79C1666B-8117-4D99-AEC4-A8617452F079}" type="presOf" srcId="{3AEDB9EE-A7C0-4A4B-AB38-C6C275E42859}" destId="{E8C60126-B7F6-4784-9DCA-39009784EE1F}" srcOrd="0" destOrd="0" presId="urn:microsoft.com/office/officeart/2008/layout/LinedList"/>
    <dgm:cxn modelId="{E4B4576C-6B38-47E0-BE19-609C1B979E11}" type="presOf" srcId="{B8DFBCA2-507A-4AAE-8BAC-8F5990A67C9A}" destId="{223A0B22-F15A-4163-869E-45573CD00038}" srcOrd="0" destOrd="0" presId="urn:microsoft.com/office/officeart/2008/layout/LinedList"/>
    <dgm:cxn modelId="{7112804E-37E6-4A88-B91F-95820E5BC6D9}" type="presOf" srcId="{CC545230-DDB3-46B2-89AC-588078254E43}" destId="{30A65B34-2650-4466-88D6-D805D8283FB3}" srcOrd="0" destOrd="0" presId="urn:microsoft.com/office/officeart/2008/layout/LinedList"/>
    <dgm:cxn modelId="{F5D7C059-DA29-44CB-871A-6C63728A0425}" type="presOf" srcId="{3806E57D-C30B-4F75-BF8C-D5D937FD912A}" destId="{AA762F31-DDFD-4DA7-9FB9-249E05317A13}" srcOrd="0" destOrd="0" presId="urn:microsoft.com/office/officeart/2008/layout/LinedList"/>
    <dgm:cxn modelId="{59C1A986-746E-4272-A8E1-D355CC442FF1}" srcId="{817FD748-9C3E-4FA1-87AE-7EEE8983F5AC}" destId="{65989BF3-B96B-4ABC-8DF6-10398173171F}" srcOrd="0" destOrd="0" parTransId="{AC7213D6-5441-42EA-84E1-E7BCD5ABB6E2}" sibTransId="{EC6F666F-89A7-40A4-915E-3FF1B492A703}"/>
    <dgm:cxn modelId="{09FB6388-31E2-4287-BEB8-84666A4B80A6}" srcId="{817FD748-9C3E-4FA1-87AE-7EEE8983F5AC}" destId="{3AEDB9EE-A7C0-4A4B-AB38-C6C275E42859}" srcOrd="3" destOrd="0" parTransId="{6B0D6BF5-AB62-44AE-9D35-B9B5F802B491}" sibTransId="{DBEE19EF-6A38-4622-B375-AC44AC7465E6}"/>
    <dgm:cxn modelId="{FE7D12AB-8731-40FB-93A2-995248763D71}" srcId="{817FD748-9C3E-4FA1-87AE-7EEE8983F5AC}" destId="{CC545230-DDB3-46B2-89AC-588078254E43}" srcOrd="1" destOrd="0" parTransId="{C4E4C33F-F21F-4616-874F-5CBD21D247A4}" sibTransId="{1CD5ECCB-3A20-4811-976C-92DB7EA6BA51}"/>
    <dgm:cxn modelId="{8B7009AD-D851-42C0-8406-7945D733FB9B}" type="presOf" srcId="{817FD748-9C3E-4FA1-87AE-7EEE8983F5AC}" destId="{56C54C75-3957-4AAC-93C7-419C3E05D690}" srcOrd="0" destOrd="0" presId="urn:microsoft.com/office/officeart/2008/layout/LinedList"/>
    <dgm:cxn modelId="{B36700CA-3A07-427A-AF6A-095F60528AAA}" srcId="{817FD748-9C3E-4FA1-87AE-7EEE8983F5AC}" destId="{215EC57E-BBAE-4C2C-9985-6861D711F1F5}" srcOrd="5" destOrd="0" parTransId="{EB11FE99-C25B-4870-94F1-3A2315A8D867}" sibTransId="{AF4E20C8-6493-4633-B82C-B1E17DFB5E69}"/>
    <dgm:cxn modelId="{95835BEB-E0D6-4551-A14D-9D9FD43A0F59}" srcId="{817FD748-9C3E-4FA1-87AE-7EEE8983F5AC}" destId="{3806E57D-C30B-4F75-BF8C-D5D937FD912A}" srcOrd="4" destOrd="0" parTransId="{3D18965D-4ED1-465F-A5A1-A46F5C8AB364}" sibTransId="{2C9D1E9D-5386-4B7B-9100-E1C4712C5A01}"/>
    <dgm:cxn modelId="{43B689EC-5C31-402D-A4B5-6A4049BC5024}" type="presOf" srcId="{65989BF3-B96B-4ABC-8DF6-10398173171F}" destId="{8AB29DEA-8CC1-4B9C-8086-5D3EBF5DB464}" srcOrd="0" destOrd="0" presId="urn:microsoft.com/office/officeart/2008/layout/LinedList"/>
    <dgm:cxn modelId="{CBEF0282-67CF-49B9-BEE2-97D72A3ED090}" type="presParOf" srcId="{56C54C75-3957-4AAC-93C7-419C3E05D690}" destId="{0B0506C0-82BC-4409-9BA5-6E6232F92157}" srcOrd="0" destOrd="0" presId="urn:microsoft.com/office/officeart/2008/layout/LinedList"/>
    <dgm:cxn modelId="{17076E48-E4F5-4308-A62D-2237F2E530F0}" type="presParOf" srcId="{56C54C75-3957-4AAC-93C7-419C3E05D690}" destId="{A265D931-5F79-4663-BA07-6D51C0D8B584}" srcOrd="1" destOrd="0" presId="urn:microsoft.com/office/officeart/2008/layout/LinedList"/>
    <dgm:cxn modelId="{6EADFD4D-5F77-4360-A7AB-24B589CB7F29}" type="presParOf" srcId="{A265D931-5F79-4663-BA07-6D51C0D8B584}" destId="{8AB29DEA-8CC1-4B9C-8086-5D3EBF5DB464}" srcOrd="0" destOrd="0" presId="urn:microsoft.com/office/officeart/2008/layout/LinedList"/>
    <dgm:cxn modelId="{D88A90B6-C28A-40FE-877E-C0AF28B086F8}" type="presParOf" srcId="{A265D931-5F79-4663-BA07-6D51C0D8B584}" destId="{F6258F4E-FC98-48C8-9DBB-07E7675ACAED}" srcOrd="1" destOrd="0" presId="urn:microsoft.com/office/officeart/2008/layout/LinedList"/>
    <dgm:cxn modelId="{AE4F8CC1-CA08-450C-BADB-A2E418325987}" type="presParOf" srcId="{56C54C75-3957-4AAC-93C7-419C3E05D690}" destId="{D9E49B2E-548B-4CF0-9FD4-3C68BEFED7FF}" srcOrd="2" destOrd="0" presId="urn:microsoft.com/office/officeart/2008/layout/LinedList"/>
    <dgm:cxn modelId="{4615F16E-DADD-4B43-8395-CB7A485BEBCC}" type="presParOf" srcId="{56C54C75-3957-4AAC-93C7-419C3E05D690}" destId="{3168CB5A-2082-4AEC-AB32-2490306CA2D5}" srcOrd="3" destOrd="0" presId="urn:microsoft.com/office/officeart/2008/layout/LinedList"/>
    <dgm:cxn modelId="{60B1FBAC-0118-433D-B89C-48614F5276CA}" type="presParOf" srcId="{3168CB5A-2082-4AEC-AB32-2490306CA2D5}" destId="{30A65B34-2650-4466-88D6-D805D8283FB3}" srcOrd="0" destOrd="0" presId="urn:microsoft.com/office/officeart/2008/layout/LinedList"/>
    <dgm:cxn modelId="{E3C58C8E-5716-4FBD-B9F5-50DD39C4E239}" type="presParOf" srcId="{3168CB5A-2082-4AEC-AB32-2490306CA2D5}" destId="{E2176C4C-E220-45CC-B940-4BA0A3070F2B}" srcOrd="1" destOrd="0" presId="urn:microsoft.com/office/officeart/2008/layout/LinedList"/>
    <dgm:cxn modelId="{B472ECBF-D1F1-4B22-9C08-F3864D9D17CD}" type="presParOf" srcId="{56C54C75-3957-4AAC-93C7-419C3E05D690}" destId="{74256FA0-4907-4815-813D-27D6DD8C19DA}" srcOrd="4" destOrd="0" presId="urn:microsoft.com/office/officeart/2008/layout/LinedList"/>
    <dgm:cxn modelId="{B4BB6369-0C87-4651-8C7B-7F7B095FC10D}" type="presParOf" srcId="{56C54C75-3957-4AAC-93C7-419C3E05D690}" destId="{DFD7CF9B-0FDF-4BD6-8DA0-7A2BE361E5C6}" srcOrd="5" destOrd="0" presId="urn:microsoft.com/office/officeart/2008/layout/LinedList"/>
    <dgm:cxn modelId="{502D5766-9742-4CAF-A215-19F665C07A68}" type="presParOf" srcId="{DFD7CF9B-0FDF-4BD6-8DA0-7A2BE361E5C6}" destId="{223A0B22-F15A-4163-869E-45573CD00038}" srcOrd="0" destOrd="0" presId="urn:microsoft.com/office/officeart/2008/layout/LinedList"/>
    <dgm:cxn modelId="{63FD7A5E-2E6A-4D9D-9FD3-E0FCB37F1111}" type="presParOf" srcId="{DFD7CF9B-0FDF-4BD6-8DA0-7A2BE361E5C6}" destId="{69A557ED-0727-4117-9B36-9771163E9398}" srcOrd="1" destOrd="0" presId="urn:microsoft.com/office/officeart/2008/layout/LinedList"/>
    <dgm:cxn modelId="{FBE2E976-DDB4-4085-925E-8FB213F23680}" type="presParOf" srcId="{56C54C75-3957-4AAC-93C7-419C3E05D690}" destId="{BFC1FA1E-DEB6-465A-9BC9-96ED8EE409C5}" srcOrd="6" destOrd="0" presId="urn:microsoft.com/office/officeart/2008/layout/LinedList"/>
    <dgm:cxn modelId="{77509E4B-5A5C-4B7B-8EB2-501E1C0B855E}" type="presParOf" srcId="{56C54C75-3957-4AAC-93C7-419C3E05D690}" destId="{B80DC372-783E-43A5-BDA0-7B6DC23C98A4}" srcOrd="7" destOrd="0" presId="urn:microsoft.com/office/officeart/2008/layout/LinedList"/>
    <dgm:cxn modelId="{A782F369-A1C0-4E4D-B37F-A6E48D7A5F47}" type="presParOf" srcId="{B80DC372-783E-43A5-BDA0-7B6DC23C98A4}" destId="{E8C60126-B7F6-4784-9DCA-39009784EE1F}" srcOrd="0" destOrd="0" presId="urn:microsoft.com/office/officeart/2008/layout/LinedList"/>
    <dgm:cxn modelId="{4B9791F4-3050-4693-8E62-4E9AF74130C0}" type="presParOf" srcId="{B80DC372-783E-43A5-BDA0-7B6DC23C98A4}" destId="{8F6B2498-F352-47FE-B09B-E52A392A3154}" srcOrd="1" destOrd="0" presId="urn:microsoft.com/office/officeart/2008/layout/LinedList"/>
    <dgm:cxn modelId="{373D879E-4595-4D1A-A400-58F8526E16B6}" type="presParOf" srcId="{56C54C75-3957-4AAC-93C7-419C3E05D690}" destId="{035C27BD-28A3-444F-8C9E-1ADA517624E2}" srcOrd="8" destOrd="0" presId="urn:microsoft.com/office/officeart/2008/layout/LinedList"/>
    <dgm:cxn modelId="{0B626A24-298D-4564-ABE9-B50CB5CF920D}" type="presParOf" srcId="{56C54C75-3957-4AAC-93C7-419C3E05D690}" destId="{A031D249-1AF2-41EC-831C-A6A35E7035D9}" srcOrd="9" destOrd="0" presId="urn:microsoft.com/office/officeart/2008/layout/LinedList"/>
    <dgm:cxn modelId="{43E01DC0-BF2C-4780-9605-DED9BFE6530C}" type="presParOf" srcId="{A031D249-1AF2-41EC-831C-A6A35E7035D9}" destId="{AA762F31-DDFD-4DA7-9FB9-249E05317A13}" srcOrd="0" destOrd="0" presId="urn:microsoft.com/office/officeart/2008/layout/LinedList"/>
    <dgm:cxn modelId="{F6942DA8-0814-4922-A664-66D1AEE1E2F8}" type="presParOf" srcId="{A031D249-1AF2-41EC-831C-A6A35E7035D9}" destId="{30C9B6C3-8097-4EFC-BAE7-718D9D3690E9}" srcOrd="1" destOrd="0" presId="urn:microsoft.com/office/officeart/2008/layout/LinedList"/>
    <dgm:cxn modelId="{1C188D8E-9BD0-4910-BFD1-CD15219E0C76}" type="presParOf" srcId="{56C54C75-3957-4AAC-93C7-419C3E05D690}" destId="{EF8AD865-3AFA-4727-9EBB-CD02D36BCB52}" srcOrd="10" destOrd="0" presId="urn:microsoft.com/office/officeart/2008/layout/LinedList"/>
    <dgm:cxn modelId="{B63BD887-F551-422C-A3D6-B0E4D1AEE4B9}" type="presParOf" srcId="{56C54C75-3957-4AAC-93C7-419C3E05D690}" destId="{33A8989D-36D1-4C27-A232-9EECE3E5A403}" srcOrd="11" destOrd="0" presId="urn:microsoft.com/office/officeart/2008/layout/LinedList"/>
    <dgm:cxn modelId="{767B276D-2E06-486F-B387-2CC8549B8525}" type="presParOf" srcId="{33A8989D-36D1-4C27-A232-9EECE3E5A403}" destId="{A6091D37-5911-427F-AC4A-4AA0A1855766}" srcOrd="0" destOrd="0" presId="urn:microsoft.com/office/officeart/2008/layout/LinedList"/>
    <dgm:cxn modelId="{808C4CFA-FCD4-4341-A400-8EAACA105A4E}" type="presParOf" srcId="{33A8989D-36D1-4C27-A232-9EECE3E5A403}" destId="{2951BAC8-CDE9-4136-BF27-42096A678A1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D93AAC-0804-4247-A71B-1814B2F1480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03F7B01-A2D1-4BFD-8361-185DC2887BD8}">
      <dgm:prSet/>
      <dgm:spPr/>
      <dgm:t>
        <a:bodyPr/>
        <a:lstStyle/>
        <a:p>
          <a:r>
            <a:rPr lang="es-MX"/>
            <a:t>Cada fibra posee varios cientos a miles de miofibrillas</a:t>
          </a:r>
          <a:endParaRPr lang="en-US"/>
        </a:p>
      </dgm:t>
    </dgm:pt>
    <dgm:pt modelId="{211CC636-FF13-46F7-A6D6-0B23945D3C2C}" type="parTrans" cxnId="{00735D4D-F402-44B3-9594-66AEBCD0C998}">
      <dgm:prSet/>
      <dgm:spPr/>
      <dgm:t>
        <a:bodyPr/>
        <a:lstStyle/>
        <a:p>
          <a:endParaRPr lang="en-US"/>
        </a:p>
      </dgm:t>
    </dgm:pt>
    <dgm:pt modelId="{EC921CD0-DA67-4ADE-858A-E5536095FD1F}" type="sibTrans" cxnId="{00735D4D-F402-44B3-9594-66AEBCD0C998}">
      <dgm:prSet/>
      <dgm:spPr/>
      <dgm:t>
        <a:bodyPr/>
        <a:lstStyle/>
        <a:p>
          <a:endParaRPr lang="en-US"/>
        </a:p>
      </dgm:t>
    </dgm:pt>
    <dgm:pt modelId="{8A0260F3-2DBC-4F11-A107-AA44903ABF50}">
      <dgm:prSet/>
      <dgm:spPr/>
      <dgm:t>
        <a:bodyPr/>
        <a:lstStyle/>
        <a:p>
          <a:r>
            <a:rPr lang="es-MX" dirty="0"/>
            <a:t>FILAMENTOS: Grandes moléculas proteicas  polimerizadas</a:t>
          </a:r>
          <a:endParaRPr lang="en-US" dirty="0"/>
        </a:p>
      </dgm:t>
    </dgm:pt>
    <dgm:pt modelId="{FACE5C21-903E-4294-BC90-B80CF6FE12BD}" type="parTrans" cxnId="{C141CBCB-8127-459F-A1E1-06D7B6374DF4}">
      <dgm:prSet/>
      <dgm:spPr/>
      <dgm:t>
        <a:bodyPr/>
        <a:lstStyle/>
        <a:p>
          <a:endParaRPr lang="en-US"/>
        </a:p>
      </dgm:t>
    </dgm:pt>
    <dgm:pt modelId="{6BB9B0F3-6A4E-46E0-B2BF-AE64A55D3244}" type="sibTrans" cxnId="{C141CBCB-8127-459F-A1E1-06D7B6374DF4}">
      <dgm:prSet/>
      <dgm:spPr/>
      <dgm:t>
        <a:bodyPr/>
        <a:lstStyle/>
        <a:p>
          <a:endParaRPr lang="en-US"/>
        </a:p>
      </dgm:t>
    </dgm:pt>
    <dgm:pt modelId="{3DC62666-5420-48BD-A29F-1CB508C73AD2}">
      <dgm:prSet/>
      <dgm:spPr/>
      <dgm:t>
        <a:bodyPr/>
        <a:lstStyle/>
        <a:p>
          <a:r>
            <a:rPr lang="es-MX"/>
            <a:t>Cada miofibrilla posee aproximadamente 1500 filamentos de miosina y 3000 de actina</a:t>
          </a:r>
          <a:endParaRPr lang="en-US"/>
        </a:p>
      </dgm:t>
    </dgm:pt>
    <dgm:pt modelId="{DBA82988-08BF-45B5-B903-79D1C7869F5F}" type="parTrans" cxnId="{35603716-9F7F-4CDC-ADF7-47F751D8D8DF}">
      <dgm:prSet/>
      <dgm:spPr/>
      <dgm:t>
        <a:bodyPr/>
        <a:lstStyle/>
        <a:p>
          <a:endParaRPr lang="en-US"/>
        </a:p>
      </dgm:t>
    </dgm:pt>
    <dgm:pt modelId="{31131965-4877-4444-8AC1-C4702A798CB2}" type="sibTrans" cxnId="{35603716-9F7F-4CDC-ADF7-47F751D8D8DF}">
      <dgm:prSet/>
      <dgm:spPr/>
      <dgm:t>
        <a:bodyPr/>
        <a:lstStyle/>
        <a:p>
          <a:endParaRPr lang="en-US"/>
        </a:p>
      </dgm:t>
    </dgm:pt>
    <dgm:pt modelId="{FF5841B5-1F1B-4A17-AF8B-3946ABFD8C91}" type="pres">
      <dgm:prSet presAssocID="{3ED93AAC-0804-4247-A71B-1814B2F14806}" presName="vert0" presStyleCnt="0">
        <dgm:presLayoutVars>
          <dgm:dir/>
          <dgm:animOne val="branch"/>
          <dgm:animLvl val="lvl"/>
        </dgm:presLayoutVars>
      </dgm:prSet>
      <dgm:spPr/>
    </dgm:pt>
    <dgm:pt modelId="{2B464353-5577-438D-8B6A-DD38B1489664}" type="pres">
      <dgm:prSet presAssocID="{A03F7B01-A2D1-4BFD-8361-185DC2887BD8}" presName="thickLine" presStyleLbl="alignNode1" presStyleIdx="0" presStyleCnt="3"/>
      <dgm:spPr/>
    </dgm:pt>
    <dgm:pt modelId="{90B933BD-2ACB-44EC-B35A-147DEBD9C87D}" type="pres">
      <dgm:prSet presAssocID="{A03F7B01-A2D1-4BFD-8361-185DC2887BD8}" presName="horz1" presStyleCnt="0"/>
      <dgm:spPr/>
    </dgm:pt>
    <dgm:pt modelId="{EE780158-0DEC-43C6-AA27-3FB9F28C6792}" type="pres">
      <dgm:prSet presAssocID="{A03F7B01-A2D1-4BFD-8361-185DC2887BD8}" presName="tx1" presStyleLbl="revTx" presStyleIdx="0" presStyleCnt="3"/>
      <dgm:spPr/>
    </dgm:pt>
    <dgm:pt modelId="{962C27CF-D55F-4A7B-AB3F-9A33FE600D5A}" type="pres">
      <dgm:prSet presAssocID="{A03F7B01-A2D1-4BFD-8361-185DC2887BD8}" presName="vert1" presStyleCnt="0"/>
      <dgm:spPr/>
    </dgm:pt>
    <dgm:pt modelId="{51EB6945-E1D1-4D90-B777-EFF564235226}" type="pres">
      <dgm:prSet presAssocID="{8A0260F3-2DBC-4F11-A107-AA44903ABF50}" presName="thickLine" presStyleLbl="alignNode1" presStyleIdx="1" presStyleCnt="3"/>
      <dgm:spPr/>
    </dgm:pt>
    <dgm:pt modelId="{9769E034-C585-4557-820B-F9ED5FEA1577}" type="pres">
      <dgm:prSet presAssocID="{8A0260F3-2DBC-4F11-A107-AA44903ABF50}" presName="horz1" presStyleCnt="0"/>
      <dgm:spPr/>
    </dgm:pt>
    <dgm:pt modelId="{888054C9-EB5D-4DC4-8695-22C9C8065AE3}" type="pres">
      <dgm:prSet presAssocID="{8A0260F3-2DBC-4F11-A107-AA44903ABF50}" presName="tx1" presStyleLbl="revTx" presStyleIdx="1" presStyleCnt="3"/>
      <dgm:spPr/>
    </dgm:pt>
    <dgm:pt modelId="{CBBC390C-D8DF-4E84-8C09-EC6996D74451}" type="pres">
      <dgm:prSet presAssocID="{8A0260F3-2DBC-4F11-A107-AA44903ABF50}" presName="vert1" presStyleCnt="0"/>
      <dgm:spPr/>
    </dgm:pt>
    <dgm:pt modelId="{91342A17-C638-4BEB-A64E-2CAE3AF57DA2}" type="pres">
      <dgm:prSet presAssocID="{3DC62666-5420-48BD-A29F-1CB508C73AD2}" presName="thickLine" presStyleLbl="alignNode1" presStyleIdx="2" presStyleCnt="3"/>
      <dgm:spPr/>
    </dgm:pt>
    <dgm:pt modelId="{5B8C768B-7A20-4933-9939-66AE52B4CE91}" type="pres">
      <dgm:prSet presAssocID="{3DC62666-5420-48BD-A29F-1CB508C73AD2}" presName="horz1" presStyleCnt="0"/>
      <dgm:spPr/>
    </dgm:pt>
    <dgm:pt modelId="{436CF3FD-6469-4F55-BC4A-A67786FFA186}" type="pres">
      <dgm:prSet presAssocID="{3DC62666-5420-48BD-A29F-1CB508C73AD2}" presName="tx1" presStyleLbl="revTx" presStyleIdx="2" presStyleCnt="3"/>
      <dgm:spPr/>
    </dgm:pt>
    <dgm:pt modelId="{441E2D7C-00D0-46BC-AC7A-501D5C4DFBE9}" type="pres">
      <dgm:prSet presAssocID="{3DC62666-5420-48BD-A29F-1CB508C73AD2}" presName="vert1" presStyleCnt="0"/>
      <dgm:spPr/>
    </dgm:pt>
  </dgm:ptLst>
  <dgm:cxnLst>
    <dgm:cxn modelId="{AA835207-B214-452D-A702-58A939EFC999}" type="presOf" srcId="{3DC62666-5420-48BD-A29F-1CB508C73AD2}" destId="{436CF3FD-6469-4F55-BC4A-A67786FFA186}" srcOrd="0" destOrd="0" presId="urn:microsoft.com/office/officeart/2008/layout/LinedList"/>
    <dgm:cxn modelId="{35603716-9F7F-4CDC-ADF7-47F751D8D8DF}" srcId="{3ED93AAC-0804-4247-A71B-1814B2F14806}" destId="{3DC62666-5420-48BD-A29F-1CB508C73AD2}" srcOrd="2" destOrd="0" parTransId="{DBA82988-08BF-45B5-B903-79D1C7869F5F}" sibTransId="{31131965-4877-4444-8AC1-C4702A798CB2}"/>
    <dgm:cxn modelId="{975D833D-411A-4890-AE4F-228DBB2CCD31}" type="presOf" srcId="{3ED93AAC-0804-4247-A71B-1814B2F14806}" destId="{FF5841B5-1F1B-4A17-AF8B-3946ABFD8C91}" srcOrd="0" destOrd="0" presId="urn:microsoft.com/office/officeart/2008/layout/LinedList"/>
    <dgm:cxn modelId="{00735D4D-F402-44B3-9594-66AEBCD0C998}" srcId="{3ED93AAC-0804-4247-A71B-1814B2F14806}" destId="{A03F7B01-A2D1-4BFD-8361-185DC2887BD8}" srcOrd="0" destOrd="0" parTransId="{211CC636-FF13-46F7-A6D6-0B23945D3C2C}" sibTransId="{EC921CD0-DA67-4ADE-858A-E5536095FD1F}"/>
    <dgm:cxn modelId="{BE7A2796-1BA3-459F-B275-BD8CB4E99233}" type="presOf" srcId="{A03F7B01-A2D1-4BFD-8361-185DC2887BD8}" destId="{EE780158-0DEC-43C6-AA27-3FB9F28C6792}" srcOrd="0" destOrd="0" presId="urn:microsoft.com/office/officeart/2008/layout/LinedList"/>
    <dgm:cxn modelId="{C141CBCB-8127-459F-A1E1-06D7B6374DF4}" srcId="{3ED93AAC-0804-4247-A71B-1814B2F14806}" destId="{8A0260F3-2DBC-4F11-A107-AA44903ABF50}" srcOrd="1" destOrd="0" parTransId="{FACE5C21-903E-4294-BC90-B80CF6FE12BD}" sibTransId="{6BB9B0F3-6A4E-46E0-B2BF-AE64A55D3244}"/>
    <dgm:cxn modelId="{C7106AFC-7CD9-4746-927D-1CA229541065}" type="presOf" srcId="{8A0260F3-2DBC-4F11-A107-AA44903ABF50}" destId="{888054C9-EB5D-4DC4-8695-22C9C8065AE3}" srcOrd="0" destOrd="0" presId="urn:microsoft.com/office/officeart/2008/layout/LinedList"/>
    <dgm:cxn modelId="{019327FA-52F0-446D-9310-E62095452A42}" type="presParOf" srcId="{FF5841B5-1F1B-4A17-AF8B-3946ABFD8C91}" destId="{2B464353-5577-438D-8B6A-DD38B1489664}" srcOrd="0" destOrd="0" presId="urn:microsoft.com/office/officeart/2008/layout/LinedList"/>
    <dgm:cxn modelId="{AB7A8A18-CDC3-4798-BEE0-5A10D48BE419}" type="presParOf" srcId="{FF5841B5-1F1B-4A17-AF8B-3946ABFD8C91}" destId="{90B933BD-2ACB-44EC-B35A-147DEBD9C87D}" srcOrd="1" destOrd="0" presId="urn:microsoft.com/office/officeart/2008/layout/LinedList"/>
    <dgm:cxn modelId="{BD61DB2F-42A9-4B40-86B7-9BEB8207410D}" type="presParOf" srcId="{90B933BD-2ACB-44EC-B35A-147DEBD9C87D}" destId="{EE780158-0DEC-43C6-AA27-3FB9F28C6792}" srcOrd="0" destOrd="0" presId="urn:microsoft.com/office/officeart/2008/layout/LinedList"/>
    <dgm:cxn modelId="{47215B6E-1761-4A3C-B76A-D31EB9EB9E6A}" type="presParOf" srcId="{90B933BD-2ACB-44EC-B35A-147DEBD9C87D}" destId="{962C27CF-D55F-4A7B-AB3F-9A33FE600D5A}" srcOrd="1" destOrd="0" presId="urn:microsoft.com/office/officeart/2008/layout/LinedList"/>
    <dgm:cxn modelId="{FDDC44D0-9755-4C82-ADDE-9BB8ADFBB366}" type="presParOf" srcId="{FF5841B5-1F1B-4A17-AF8B-3946ABFD8C91}" destId="{51EB6945-E1D1-4D90-B777-EFF564235226}" srcOrd="2" destOrd="0" presId="urn:microsoft.com/office/officeart/2008/layout/LinedList"/>
    <dgm:cxn modelId="{32C51BC6-6177-45CB-9DB7-9359469D644D}" type="presParOf" srcId="{FF5841B5-1F1B-4A17-AF8B-3946ABFD8C91}" destId="{9769E034-C585-4557-820B-F9ED5FEA1577}" srcOrd="3" destOrd="0" presId="urn:microsoft.com/office/officeart/2008/layout/LinedList"/>
    <dgm:cxn modelId="{EB662386-615D-42A2-9F4F-02B65980B967}" type="presParOf" srcId="{9769E034-C585-4557-820B-F9ED5FEA1577}" destId="{888054C9-EB5D-4DC4-8695-22C9C8065AE3}" srcOrd="0" destOrd="0" presId="urn:microsoft.com/office/officeart/2008/layout/LinedList"/>
    <dgm:cxn modelId="{370E30B9-131C-4CB1-B508-92383F6C05F3}" type="presParOf" srcId="{9769E034-C585-4557-820B-F9ED5FEA1577}" destId="{CBBC390C-D8DF-4E84-8C09-EC6996D74451}" srcOrd="1" destOrd="0" presId="urn:microsoft.com/office/officeart/2008/layout/LinedList"/>
    <dgm:cxn modelId="{85C9BDB4-EBC9-473C-930D-BFB691423A7C}" type="presParOf" srcId="{FF5841B5-1F1B-4A17-AF8B-3946ABFD8C91}" destId="{91342A17-C638-4BEB-A64E-2CAE3AF57DA2}" srcOrd="4" destOrd="0" presId="urn:microsoft.com/office/officeart/2008/layout/LinedList"/>
    <dgm:cxn modelId="{600F38B6-CBA8-4566-A337-5A5DE380FB0A}" type="presParOf" srcId="{FF5841B5-1F1B-4A17-AF8B-3946ABFD8C91}" destId="{5B8C768B-7A20-4933-9939-66AE52B4CE91}" srcOrd="5" destOrd="0" presId="urn:microsoft.com/office/officeart/2008/layout/LinedList"/>
    <dgm:cxn modelId="{23859FC5-3869-4C81-9218-D7AC9B956125}" type="presParOf" srcId="{5B8C768B-7A20-4933-9939-66AE52B4CE91}" destId="{436CF3FD-6469-4F55-BC4A-A67786FFA186}" srcOrd="0" destOrd="0" presId="urn:microsoft.com/office/officeart/2008/layout/LinedList"/>
    <dgm:cxn modelId="{6A396C1F-4A02-45F8-BA49-28B357C72671}" type="presParOf" srcId="{5B8C768B-7A20-4933-9939-66AE52B4CE91}" destId="{441E2D7C-00D0-46BC-AC7A-501D5C4DFBE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7B58B-5BBD-468B-ACEA-0AD142542AC6}">
      <dsp:nvSpPr>
        <dsp:cNvPr id="0" name=""/>
        <dsp:cNvSpPr/>
      </dsp:nvSpPr>
      <dsp:spPr>
        <a:xfrm>
          <a:off x="0" y="629"/>
          <a:ext cx="711791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B1A46-3F53-462A-B832-E7DBDDCECA0A}">
      <dsp:nvSpPr>
        <dsp:cNvPr id="0" name=""/>
        <dsp:cNvSpPr/>
      </dsp:nvSpPr>
      <dsp:spPr>
        <a:xfrm>
          <a:off x="0" y="629"/>
          <a:ext cx="7117918" cy="736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/>
            <a:t>ADICCIÓN AL EJERCICIO FÍSICO, DISFORFIA MUSCULAR:  Por aspectos biológicos, psicológicos, socioculturales..</a:t>
          </a:r>
          <a:endParaRPr lang="en-US" sz="2000" kern="1200"/>
        </a:p>
      </dsp:txBody>
      <dsp:txXfrm>
        <a:off x="0" y="629"/>
        <a:ext cx="7117918" cy="736541"/>
      </dsp:txXfrm>
    </dsp:sp>
    <dsp:sp modelId="{3C6D1E24-E007-486B-B8A1-B3BFBBF8B294}">
      <dsp:nvSpPr>
        <dsp:cNvPr id="0" name=""/>
        <dsp:cNvSpPr/>
      </dsp:nvSpPr>
      <dsp:spPr>
        <a:xfrm>
          <a:off x="0" y="737170"/>
          <a:ext cx="7117918" cy="0"/>
        </a:xfrm>
        <a:prstGeom prst="line">
          <a:avLst/>
        </a:prstGeom>
        <a:solidFill>
          <a:schemeClr val="accent2">
            <a:hueOff val="3345028"/>
            <a:satOff val="38"/>
            <a:lumOff val="1144"/>
            <a:alphaOff val="0"/>
          </a:schemeClr>
        </a:solidFill>
        <a:ln w="12700" cap="flat" cmpd="sng" algn="ctr">
          <a:solidFill>
            <a:schemeClr val="accent2">
              <a:hueOff val="3345028"/>
              <a:satOff val="38"/>
              <a:lumOff val="11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14115-CCE0-4927-B7E8-BAF0CA601946}">
      <dsp:nvSpPr>
        <dsp:cNvPr id="0" name=""/>
        <dsp:cNvSpPr/>
      </dsp:nvSpPr>
      <dsp:spPr>
        <a:xfrm>
          <a:off x="0" y="737170"/>
          <a:ext cx="7117918" cy="736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/>
            <a:t>Gran preocupación por la apariencia física</a:t>
          </a:r>
          <a:endParaRPr lang="en-US" sz="2000" kern="1200"/>
        </a:p>
      </dsp:txBody>
      <dsp:txXfrm>
        <a:off x="0" y="737170"/>
        <a:ext cx="7117918" cy="736541"/>
      </dsp:txXfrm>
    </dsp:sp>
    <dsp:sp modelId="{AA495E1B-E99A-4376-A20F-A8450A87E84D}">
      <dsp:nvSpPr>
        <dsp:cNvPr id="0" name=""/>
        <dsp:cNvSpPr/>
      </dsp:nvSpPr>
      <dsp:spPr>
        <a:xfrm>
          <a:off x="0" y="1473712"/>
          <a:ext cx="7117918" cy="0"/>
        </a:xfrm>
        <a:prstGeom prst="line">
          <a:avLst/>
        </a:prstGeom>
        <a:solidFill>
          <a:schemeClr val="accent2">
            <a:hueOff val="6690056"/>
            <a:satOff val="75"/>
            <a:lumOff val="2288"/>
            <a:alphaOff val="0"/>
          </a:schemeClr>
        </a:solidFill>
        <a:ln w="12700" cap="flat" cmpd="sng" algn="ctr">
          <a:solidFill>
            <a:schemeClr val="accent2">
              <a:hueOff val="6690056"/>
              <a:satOff val="75"/>
              <a:lumOff val="22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A54AC-C244-426D-BD7B-9B1E79798B36}">
      <dsp:nvSpPr>
        <dsp:cNvPr id="0" name=""/>
        <dsp:cNvSpPr/>
      </dsp:nvSpPr>
      <dsp:spPr>
        <a:xfrm>
          <a:off x="0" y="1473712"/>
          <a:ext cx="7117918" cy="736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/>
            <a:t>Distorsión de la imagen corporal</a:t>
          </a:r>
          <a:endParaRPr lang="en-US" sz="2000" kern="1200"/>
        </a:p>
      </dsp:txBody>
      <dsp:txXfrm>
        <a:off x="0" y="1473712"/>
        <a:ext cx="7117918" cy="736541"/>
      </dsp:txXfrm>
    </dsp:sp>
    <dsp:sp modelId="{1A4393F4-080D-423C-BEDE-9EFBDDD9D931}">
      <dsp:nvSpPr>
        <dsp:cNvPr id="0" name=""/>
        <dsp:cNvSpPr/>
      </dsp:nvSpPr>
      <dsp:spPr>
        <a:xfrm>
          <a:off x="0" y="2210253"/>
          <a:ext cx="7117918" cy="0"/>
        </a:xfrm>
        <a:prstGeom prst="line">
          <a:avLst/>
        </a:prstGeom>
        <a:solidFill>
          <a:schemeClr val="accent2">
            <a:hueOff val="10035083"/>
            <a:satOff val="113"/>
            <a:lumOff val="3431"/>
            <a:alphaOff val="0"/>
          </a:schemeClr>
        </a:solidFill>
        <a:ln w="12700" cap="flat" cmpd="sng" algn="ctr">
          <a:solidFill>
            <a:schemeClr val="accent2">
              <a:hueOff val="10035083"/>
              <a:satOff val="113"/>
              <a:lumOff val="3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3FA5F-F55D-42C6-A2F2-B6B842666D29}">
      <dsp:nvSpPr>
        <dsp:cNvPr id="0" name=""/>
        <dsp:cNvSpPr/>
      </dsp:nvSpPr>
      <dsp:spPr>
        <a:xfrm>
          <a:off x="0" y="2210253"/>
          <a:ext cx="7117918" cy="736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/>
            <a:t>Un control excesivo sobre lo que consumen de alimentos</a:t>
          </a:r>
          <a:endParaRPr lang="en-US" sz="2000" kern="1200"/>
        </a:p>
      </dsp:txBody>
      <dsp:txXfrm>
        <a:off x="0" y="2210253"/>
        <a:ext cx="7117918" cy="736541"/>
      </dsp:txXfrm>
    </dsp:sp>
    <dsp:sp modelId="{2AFC8C4F-58D4-427C-B506-2F95E7C8F231}">
      <dsp:nvSpPr>
        <dsp:cNvPr id="0" name=""/>
        <dsp:cNvSpPr/>
      </dsp:nvSpPr>
      <dsp:spPr>
        <a:xfrm>
          <a:off x="0" y="2946795"/>
          <a:ext cx="7117918" cy="0"/>
        </a:xfrm>
        <a:prstGeom prst="line">
          <a:avLst/>
        </a:prstGeom>
        <a:solidFill>
          <a:schemeClr val="accent2">
            <a:hueOff val="13380112"/>
            <a:satOff val="151"/>
            <a:lumOff val="4575"/>
            <a:alphaOff val="0"/>
          </a:schemeClr>
        </a:solidFill>
        <a:ln w="12700" cap="flat" cmpd="sng" algn="ctr">
          <a:solidFill>
            <a:schemeClr val="accent2">
              <a:hueOff val="13380112"/>
              <a:satOff val="151"/>
              <a:lumOff val="45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8869A-46F2-49D1-9174-F2594DC38600}">
      <dsp:nvSpPr>
        <dsp:cNvPr id="0" name=""/>
        <dsp:cNvSpPr/>
      </dsp:nvSpPr>
      <dsp:spPr>
        <a:xfrm>
          <a:off x="0" y="2946795"/>
          <a:ext cx="7117918" cy="736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/>
            <a:t>Grandes jornadas de ejercicios</a:t>
          </a:r>
          <a:endParaRPr lang="en-US" sz="2000" kern="1200"/>
        </a:p>
      </dsp:txBody>
      <dsp:txXfrm>
        <a:off x="0" y="2946795"/>
        <a:ext cx="7117918" cy="736541"/>
      </dsp:txXfrm>
    </dsp:sp>
    <dsp:sp modelId="{7F60D6A1-A18D-4E30-93E2-2623FAFA142A}">
      <dsp:nvSpPr>
        <dsp:cNvPr id="0" name=""/>
        <dsp:cNvSpPr/>
      </dsp:nvSpPr>
      <dsp:spPr>
        <a:xfrm>
          <a:off x="0" y="3683336"/>
          <a:ext cx="7117918" cy="0"/>
        </a:xfrm>
        <a:prstGeom prst="line">
          <a:avLst/>
        </a:prstGeom>
        <a:solidFill>
          <a:schemeClr val="accent2">
            <a:hueOff val="16725139"/>
            <a:satOff val="188"/>
            <a:lumOff val="5719"/>
            <a:alphaOff val="0"/>
          </a:schemeClr>
        </a:solidFill>
        <a:ln w="12700" cap="flat" cmpd="sng" algn="ctr">
          <a:solidFill>
            <a:schemeClr val="accent2">
              <a:hueOff val="16725139"/>
              <a:satOff val="188"/>
              <a:lumOff val="57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0A002-B0AB-4451-868D-49CC0939B22A}">
      <dsp:nvSpPr>
        <dsp:cNvPr id="0" name=""/>
        <dsp:cNvSpPr/>
      </dsp:nvSpPr>
      <dsp:spPr>
        <a:xfrm>
          <a:off x="0" y="3683336"/>
          <a:ext cx="7117918" cy="736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/>
            <a:t>VIGOREXIA: Se ven a sí mismos delgados y débiles</a:t>
          </a:r>
          <a:endParaRPr lang="en-US" sz="2000" kern="1200"/>
        </a:p>
      </dsp:txBody>
      <dsp:txXfrm>
        <a:off x="0" y="3683336"/>
        <a:ext cx="7117918" cy="736541"/>
      </dsp:txXfrm>
    </dsp:sp>
    <dsp:sp modelId="{89FD210F-FFD3-469C-8FC6-135807D433CB}">
      <dsp:nvSpPr>
        <dsp:cNvPr id="0" name=""/>
        <dsp:cNvSpPr/>
      </dsp:nvSpPr>
      <dsp:spPr>
        <a:xfrm>
          <a:off x="0" y="4419878"/>
          <a:ext cx="7117918" cy="0"/>
        </a:xfrm>
        <a:prstGeom prst="line">
          <a:avLst/>
        </a:prstGeom>
        <a:solidFill>
          <a:schemeClr val="accent2">
            <a:hueOff val="20070167"/>
            <a:satOff val="226"/>
            <a:lumOff val="6863"/>
            <a:alphaOff val="0"/>
          </a:schemeClr>
        </a:solidFill>
        <a:ln w="12700" cap="flat" cmpd="sng" algn="ctr">
          <a:solidFill>
            <a:schemeClr val="accent2">
              <a:hueOff val="20070167"/>
              <a:satOff val="226"/>
              <a:lumOff val="6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E1A48-9A05-431D-81F5-E9C27B44F058}">
      <dsp:nvSpPr>
        <dsp:cNvPr id="0" name=""/>
        <dsp:cNvSpPr/>
      </dsp:nvSpPr>
      <dsp:spPr>
        <a:xfrm>
          <a:off x="0" y="4419878"/>
          <a:ext cx="7117918" cy="736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/>
            <a:t>ANOREXIA: Se ven a sí mismos gordos</a:t>
          </a:r>
          <a:endParaRPr lang="en-US" sz="2000" kern="1200"/>
        </a:p>
      </dsp:txBody>
      <dsp:txXfrm>
        <a:off x="0" y="4419878"/>
        <a:ext cx="7117918" cy="7365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6B93E-5A6C-4EC9-A1F5-50C389870964}">
      <dsp:nvSpPr>
        <dsp:cNvPr id="0" name=""/>
        <dsp:cNvSpPr/>
      </dsp:nvSpPr>
      <dsp:spPr>
        <a:xfrm>
          <a:off x="0" y="660939"/>
          <a:ext cx="7117918" cy="4469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30" tIns="895604" rIns="552430" bIns="305816" numCol="1" spcCol="1270" anchor="t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4300" kern="1200"/>
            <a:t>MÚSCULO ESTRIADO ESQUELÉTICO</a:t>
          </a:r>
          <a:endParaRPr lang="en-US" sz="4300" kern="1200"/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4300" kern="1200" dirty="0"/>
            <a:t>MÚSCULO ESTRIADO CARDÍACO</a:t>
          </a:r>
          <a:endParaRPr lang="en-US" sz="4300" kern="1200" dirty="0"/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4300" kern="1200"/>
            <a:t>MÚSCULO LISO</a:t>
          </a:r>
          <a:endParaRPr lang="en-US" sz="4300" kern="1200"/>
        </a:p>
      </dsp:txBody>
      <dsp:txXfrm>
        <a:off x="0" y="660939"/>
        <a:ext cx="7117918" cy="4469850"/>
      </dsp:txXfrm>
    </dsp:sp>
    <dsp:sp modelId="{8E7914E5-1F8F-49FA-9EC5-8E487C27F309}">
      <dsp:nvSpPr>
        <dsp:cNvPr id="0" name=""/>
        <dsp:cNvSpPr/>
      </dsp:nvSpPr>
      <dsp:spPr>
        <a:xfrm>
          <a:off x="355895" y="26259"/>
          <a:ext cx="4982542" cy="1269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328" tIns="0" rIns="188328" bIns="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300" kern="1200"/>
            <a:t>CLASIFICACIÓN</a:t>
          </a:r>
          <a:endParaRPr lang="en-US" sz="4300" kern="1200"/>
        </a:p>
      </dsp:txBody>
      <dsp:txXfrm>
        <a:off x="417860" y="88224"/>
        <a:ext cx="4858612" cy="11454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506C0-82BC-4409-9BA5-6E6232F92157}">
      <dsp:nvSpPr>
        <dsp:cNvPr id="0" name=""/>
        <dsp:cNvSpPr/>
      </dsp:nvSpPr>
      <dsp:spPr>
        <a:xfrm>
          <a:off x="0" y="2518"/>
          <a:ext cx="711791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29DEA-8CC1-4B9C-8086-5D3EBF5DB464}">
      <dsp:nvSpPr>
        <dsp:cNvPr id="0" name=""/>
        <dsp:cNvSpPr/>
      </dsp:nvSpPr>
      <dsp:spPr>
        <a:xfrm>
          <a:off x="0" y="2518"/>
          <a:ext cx="7117918" cy="858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/>
            <a:t>40 % DEL CUERPO</a:t>
          </a:r>
          <a:endParaRPr lang="en-US" sz="2200" kern="1200"/>
        </a:p>
      </dsp:txBody>
      <dsp:txXfrm>
        <a:off x="0" y="2518"/>
        <a:ext cx="7117918" cy="858668"/>
      </dsp:txXfrm>
    </dsp:sp>
    <dsp:sp modelId="{D9E49B2E-548B-4CF0-9FD4-3C68BEFED7FF}">
      <dsp:nvSpPr>
        <dsp:cNvPr id="0" name=""/>
        <dsp:cNvSpPr/>
      </dsp:nvSpPr>
      <dsp:spPr>
        <a:xfrm>
          <a:off x="0" y="861186"/>
          <a:ext cx="7117918" cy="0"/>
        </a:xfrm>
        <a:prstGeom prst="line">
          <a:avLst/>
        </a:prstGeom>
        <a:solidFill>
          <a:schemeClr val="accent2">
            <a:hueOff val="4014034"/>
            <a:satOff val="45"/>
            <a:lumOff val="1373"/>
            <a:alphaOff val="0"/>
          </a:schemeClr>
        </a:solidFill>
        <a:ln w="12700" cap="flat" cmpd="sng" algn="ctr">
          <a:solidFill>
            <a:schemeClr val="accent2">
              <a:hueOff val="4014034"/>
              <a:satOff val="45"/>
              <a:lumOff val="1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65B34-2650-4466-88D6-D805D8283FB3}">
      <dsp:nvSpPr>
        <dsp:cNvPr id="0" name=""/>
        <dsp:cNvSpPr/>
      </dsp:nvSpPr>
      <dsp:spPr>
        <a:xfrm>
          <a:off x="0" y="861186"/>
          <a:ext cx="7117918" cy="858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/>
            <a:t>NUESTROS MÚSCULOS ESTÁN FORMADOS DE FIBRAS (CÉLULAS MUSCULARES) DE 10 A 80 MICRAS DE DIÁMETRO</a:t>
          </a:r>
          <a:endParaRPr lang="en-US" sz="2200" kern="1200"/>
        </a:p>
      </dsp:txBody>
      <dsp:txXfrm>
        <a:off x="0" y="861186"/>
        <a:ext cx="7117918" cy="858668"/>
      </dsp:txXfrm>
    </dsp:sp>
    <dsp:sp modelId="{74256FA0-4907-4815-813D-27D6DD8C19DA}">
      <dsp:nvSpPr>
        <dsp:cNvPr id="0" name=""/>
        <dsp:cNvSpPr/>
      </dsp:nvSpPr>
      <dsp:spPr>
        <a:xfrm>
          <a:off x="0" y="1719855"/>
          <a:ext cx="7117918" cy="0"/>
        </a:xfrm>
        <a:prstGeom prst="line">
          <a:avLst/>
        </a:prstGeom>
        <a:solidFill>
          <a:schemeClr val="accent2">
            <a:hueOff val="8028067"/>
            <a:satOff val="90"/>
            <a:lumOff val="2745"/>
            <a:alphaOff val="0"/>
          </a:schemeClr>
        </a:solidFill>
        <a:ln w="12700" cap="flat" cmpd="sng" algn="ctr">
          <a:solidFill>
            <a:schemeClr val="accent2">
              <a:hueOff val="8028067"/>
              <a:satOff val="90"/>
              <a:lumOff val="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3A0B22-F15A-4163-869E-45573CD00038}">
      <dsp:nvSpPr>
        <dsp:cNvPr id="0" name=""/>
        <dsp:cNvSpPr/>
      </dsp:nvSpPr>
      <dsp:spPr>
        <a:xfrm>
          <a:off x="0" y="1719855"/>
          <a:ext cx="7117918" cy="858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/>
            <a:t>CADA FIBRA TIENE SUBUNIDADES MÁS PEQUEÑAS:</a:t>
          </a:r>
          <a:endParaRPr lang="en-US" sz="2200" kern="1200"/>
        </a:p>
      </dsp:txBody>
      <dsp:txXfrm>
        <a:off x="0" y="1719855"/>
        <a:ext cx="7117918" cy="858668"/>
      </dsp:txXfrm>
    </dsp:sp>
    <dsp:sp modelId="{BFC1FA1E-DEB6-465A-9BC9-96ED8EE409C5}">
      <dsp:nvSpPr>
        <dsp:cNvPr id="0" name=""/>
        <dsp:cNvSpPr/>
      </dsp:nvSpPr>
      <dsp:spPr>
        <a:xfrm>
          <a:off x="0" y="2578524"/>
          <a:ext cx="7117918" cy="0"/>
        </a:xfrm>
        <a:prstGeom prst="line">
          <a:avLst/>
        </a:prstGeom>
        <a:solidFill>
          <a:schemeClr val="accent2">
            <a:hueOff val="12042101"/>
            <a:satOff val="136"/>
            <a:lumOff val="4118"/>
            <a:alphaOff val="0"/>
          </a:schemeClr>
        </a:solidFill>
        <a:ln w="12700" cap="flat" cmpd="sng" algn="ctr">
          <a:solidFill>
            <a:schemeClr val="accent2">
              <a:hueOff val="12042101"/>
              <a:satOff val="136"/>
              <a:lumOff val="4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60126-B7F6-4784-9DCA-39009784EE1F}">
      <dsp:nvSpPr>
        <dsp:cNvPr id="0" name=""/>
        <dsp:cNvSpPr/>
      </dsp:nvSpPr>
      <dsp:spPr>
        <a:xfrm>
          <a:off x="0" y="2578524"/>
          <a:ext cx="7117918" cy="858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/>
            <a:t>MIOFIBRILLAS</a:t>
          </a:r>
          <a:endParaRPr lang="en-US" sz="2200" kern="1200"/>
        </a:p>
      </dsp:txBody>
      <dsp:txXfrm>
        <a:off x="0" y="2578524"/>
        <a:ext cx="7117918" cy="858668"/>
      </dsp:txXfrm>
    </dsp:sp>
    <dsp:sp modelId="{035C27BD-28A3-444F-8C9E-1ADA517624E2}">
      <dsp:nvSpPr>
        <dsp:cNvPr id="0" name=""/>
        <dsp:cNvSpPr/>
      </dsp:nvSpPr>
      <dsp:spPr>
        <a:xfrm>
          <a:off x="0" y="3437193"/>
          <a:ext cx="7117918" cy="0"/>
        </a:xfrm>
        <a:prstGeom prst="line">
          <a:avLst/>
        </a:prstGeom>
        <a:solidFill>
          <a:schemeClr val="accent2">
            <a:hueOff val="16056134"/>
            <a:satOff val="181"/>
            <a:lumOff val="5490"/>
            <a:alphaOff val="0"/>
          </a:schemeClr>
        </a:solidFill>
        <a:ln w="12700" cap="flat" cmpd="sng" algn="ctr">
          <a:solidFill>
            <a:schemeClr val="accent2">
              <a:hueOff val="16056134"/>
              <a:satOff val="181"/>
              <a:lumOff val="5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62F31-DDFD-4DA7-9FB9-249E05317A13}">
      <dsp:nvSpPr>
        <dsp:cNvPr id="0" name=""/>
        <dsp:cNvSpPr/>
      </dsp:nvSpPr>
      <dsp:spPr>
        <a:xfrm>
          <a:off x="0" y="3437193"/>
          <a:ext cx="7117918" cy="858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/>
            <a:t>MIOFILAMENTOS</a:t>
          </a:r>
          <a:endParaRPr lang="en-US" sz="2200" kern="1200"/>
        </a:p>
      </dsp:txBody>
      <dsp:txXfrm>
        <a:off x="0" y="3437193"/>
        <a:ext cx="7117918" cy="858668"/>
      </dsp:txXfrm>
    </dsp:sp>
    <dsp:sp modelId="{EF8AD865-3AFA-4727-9EBB-CD02D36BCB52}">
      <dsp:nvSpPr>
        <dsp:cNvPr id="0" name=""/>
        <dsp:cNvSpPr/>
      </dsp:nvSpPr>
      <dsp:spPr>
        <a:xfrm>
          <a:off x="0" y="4295862"/>
          <a:ext cx="7117918" cy="0"/>
        </a:xfrm>
        <a:prstGeom prst="line">
          <a:avLst/>
        </a:prstGeom>
        <a:solidFill>
          <a:schemeClr val="accent2">
            <a:hueOff val="20070167"/>
            <a:satOff val="226"/>
            <a:lumOff val="6863"/>
            <a:alphaOff val="0"/>
          </a:schemeClr>
        </a:solidFill>
        <a:ln w="12700" cap="flat" cmpd="sng" algn="ctr">
          <a:solidFill>
            <a:schemeClr val="accent2">
              <a:hueOff val="20070167"/>
              <a:satOff val="226"/>
              <a:lumOff val="6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091D37-5911-427F-AC4A-4AA0A1855766}">
      <dsp:nvSpPr>
        <dsp:cNvPr id="0" name=""/>
        <dsp:cNvSpPr/>
      </dsp:nvSpPr>
      <dsp:spPr>
        <a:xfrm>
          <a:off x="0" y="4295862"/>
          <a:ext cx="7117918" cy="858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200" kern="1200" dirty="0"/>
            <a:t>TODAS LAS FIBRAS ESTÁN INHERBADAS POR UNA SOLA FIBRA NERVIOSA, EXCEPTO EL 2%.</a:t>
          </a:r>
          <a:endParaRPr lang="en-US" sz="2200" kern="1200" dirty="0"/>
        </a:p>
      </dsp:txBody>
      <dsp:txXfrm>
        <a:off x="0" y="4295862"/>
        <a:ext cx="7117918" cy="8586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64353-5577-438D-8B6A-DD38B1489664}">
      <dsp:nvSpPr>
        <dsp:cNvPr id="0" name=""/>
        <dsp:cNvSpPr/>
      </dsp:nvSpPr>
      <dsp:spPr>
        <a:xfrm>
          <a:off x="0" y="2518"/>
          <a:ext cx="711791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80158-0DEC-43C6-AA27-3FB9F28C6792}">
      <dsp:nvSpPr>
        <dsp:cNvPr id="0" name=""/>
        <dsp:cNvSpPr/>
      </dsp:nvSpPr>
      <dsp:spPr>
        <a:xfrm>
          <a:off x="0" y="2518"/>
          <a:ext cx="7117918" cy="17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/>
            <a:t>Cada fibra posee varios cientos a miles de miofibrillas</a:t>
          </a:r>
          <a:endParaRPr lang="en-US" sz="3400" kern="1200"/>
        </a:p>
      </dsp:txBody>
      <dsp:txXfrm>
        <a:off x="0" y="2518"/>
        <a:ext cx="7117918" cy="1717337"/>
      </dsp:txXfrm>
    </dsp:sp>
    <dsp:sp modelId="{51EB6945-E1D1-4D90-B777-EFF564235226}">
      <dsp:nvSpPr>
        <dsp:cNvPr id="0" name=""/>
        <dsp:cNvSpPr/>
      </dsp:nvSpPr>
      <dsp:spPr>
        <a:xfrm>
          <a:off x="0" y="1719855"/>
          <a:ext cx="7117918" cy="0"/>
        </a:xfrm>
        <a:prstGeom prst="line">
          <a:avLst/>
        </a:prstGeom>
        <a:solidFill>
          <a:schemeClr val="accent2">
            <a:hueOff val="10035083"/>
            <a:satOff val="113"/>
            <a:lumOff val="3431"/>
            <a:alphaOff val="0"/>
          </a:schemeClr>
        </a:solidFill>
        <a:ln w="12700" cap="flat" cmpd="sng" algn="ctr">
          <a:solidFill>
            <a:schemeClr val="accent2">
              <a:hueOff val="10035083"/>
              <a:satOff val="113"/>
              <a:lumOff val="3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054C9-EB5D-4DC4-8695-22C9C8065AE3}">
      <dsp:nvSpPr>
        <dsp:cNvPr id="0" name=""/>
        <dsp:cNvSpPr/>
      </dsp:nvSpPr>
      <dsp:spPr>
        <a:xfrm>
          <a:off x="0" y="1719855"/>
          <a:ext cx="7117918" cy="17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/>
            <a:t>FILAMENTOS: Grandes moléculas proteicas  polimerizadas</a:t>
          </a:r>
          <a:endParaRPr lang="en-US" sz="3400" kern="1200" dirty="0"/>
        </a:p>
      </dsp:txBody>
      <dsp:txXfrm>
        <a:off x="0" y="1719855"/>
        <a:ext cx="7117918" cy="1717337"/>
      </dsp:txXfrm>
    </dsp:sp>
    <dsp:sp modelId="{91342A17-C638-4BEB-A64E-2CAE3AF57DA2}">
      <dsp:nvSpPr>
        <dsp:cNvPr id="0" name=""/>
        <dsp:cNvSpPr/>
      </dsp:nvSpPr>
      <dsp:spPr>
        <a:xfrm>
          <a:off x="0" y="3437193"/>
          <a:ext cx="7117918" cy="0"/>
        </a:xfrm>
        <a:prstGeom prst="line">
          <a:avLst/>
        </a:prstGeom>
        <a:solidFill>
          <a:schemeClr val="accent2">
            <a:hueOff val="20070167"/>
            <a:satOff val="226"/>
            <a:lumOff val="6863"/>
            <a:alphaOff val="0"/>
          </a:schemeClr>
        </a:solidFill>
        <a:ln w="12700" cap="flat" cmpd="sng" algn="ctr">
          <a:solidFill>
            <a:schemeClr val="accent2">
              <a:hueOff val="20070167"/>
              <a:satOff val="226"/>
              <a:lumOff val="6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CF3FD-6469-4F55-BC4A-A67786FFA186}">
      <dsp:nvSpPr>
        <dsp:cNvPr id="0" name=""/>
        <dsp:cNvSpPr/>
      </dsp:nvSpPr>
      <dsp:spPr>
        <a:xfrm>
          <a:off x="0" y="3437193"/>
          <a:ext cx="7117918" cy="17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/>
            <a:t>Cada miofibrilla posee aproximadamente 1500 filamentos de miosina y 3000 de actina</a:t>
          </a:r>
          <a:endParaRPr lang="en-US" sz="3400" kern="1200"/>
        </a:p>
      </dsp:txBody>
      <dsp:txXfrm>
        <a:off x="0" y="3437193"/>
        <a:ext cx="7117918" cy="1717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1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2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8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4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65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5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6/1/2023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7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3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60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91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2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6/1/2023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‹Nº›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491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D7050A3-B1DE-4865-BAE7-B35015408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0401EF1-C054-4118-87E7-1621168AD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252EBA-2C77-1CFA-F9C0-6CEB4AAE1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39" y="1122363"/>
            <a:ext cx="5047488" cy="2387600"/>
          </a:xfrm>
        </p:spPr>
        <p:txBody>
          <a:bodyPr>
            <a:normAutofit/>
          </a:bodyPr>
          <a:lstStyle/>
          <a:p>
            <a:pPr algn="l"/>
            <a:r>
              <a:rPr lang="es-MX"/>
              <a:t>FISIOLOGÍA MUSCUlAR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03C835-A40F-1B05-3665-9CA52F818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39" y="3602038"/>
            <a:ext cx="5047488" cy="1655762"/>
          </a:xfrm>
        </p:spPr>
        <p:txBody>
          <a:bodyPr>
            <a:normAutofit/>
          </a:bodyPr>
          <a:lstStyle/>
          <a:p>
            <a:pPr algn="l"/>
            <a:r>
              <a:rPr lang="es-MX"/>
              <a:t>Dr. César Morataya</a:t>
            </a:r>
            <a:endParaRPr lang="es-GT"/>
          </a:p>
        </p:txBody>
      </p:sp>
      <p:grpSp>
        <p:nvGrpSpPr>
          <p:cNvPr id="30" name="decorative circles">
            <a:extLst>
              <a:ext uri="{FF2B5EF4-FFF2-40B4-BE49-F238E27FC236}">
                <a16:creationId xmlns:a16="http://schemas.microsoft.com/office/drawing/2014/main" id="{499E7689-E646-4066-9AD0-62F46B462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AFEBC98-1CAB-474C-8458-BEB70D8FB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C1741FF-E9EA-44E7-90AD-0009B23D9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41A188E-5A43-4269-BD7A-89A6C8F39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D6BB9FB-66A8-4DC7-BE6D-04F08DFF1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9D76882-E899-4E4C-8818-FDEA473A7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0F92055-747E-FC64-E03C-145CE0F32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44" r="34442" b="-2"/>
          <a:stretch/>
        </p:blipFill>
        <p:spPr>
          <a:xfrm>
            <a:off x="6475068" y="1214970"/>
            <a:ext cx="5716932" cy="5643030"/>
          </a:xfrm>
          <a:custGeom>
            <a:avLst/>
            <a:gdLst/>
            <a:ahLst/>
            <a:cxnLst/>
            <a:rect l="l" t="t" r="r" b="b"/>
            <a:pathLst>
              <a:path w="5716932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2" y="951882"/>
                </a:lnTo>
                <a:lnTo>
                  <a:pt x="5716932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2466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3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6A5485D-4AF6-47BA-8BB1-44D0639B9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1135DC4-C1FB-361D-A11B-EC8C35FFB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t="16674" r="-1" b="1100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9B141D4-C8D6-48AA-95E4-9D7277D2A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47811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ECD1E4-821F-9F19-E176-949B06338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32995"/>
            <a:ext cx="7207683" cy="15150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>
                <a:solidFill>
                  <a:srgbClr val="FFFFFF"/>
                </a:solidFill>
              </a:rPr>
              <a:t>MUSCULATURA ESTÉTICA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150435D-CA82-40CE-954B-EAF77FB12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0303110" y="2889102"/>
            <a:ext cx="800716" cy="800716"/>
          </a:xfrm>
          <a:prstGeom prst="ellipse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384E378-44EE-43CF-80E1-ECE2AF785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685100" y="3689818"/>
            <a:ext cx="226735" cy="226735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8606AA2-E69C-4A42-8D9F-E9747752D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964111" y="4508034"/>
            <a:ext cx="226735" cy="226735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D56DBB4-69C9-48F4-94E5-3F0B9E8D7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58942" y="5508464"/>
            <a:ext cx="703889" cy="703889"/>
          </a:xfrm>
          <a:prstGeom prst="ellipse">
            <a:avLst/>
          </a:prstGeom>
          <a:solidFill>
            <a:schemeClr val="accent2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72E76EB-531B-4745-BE92-4AE3CFF5F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0784590" y="5222789"/>
            <a:ext cx="405140" cy="405140"/>
          </a:xfrm>
          <a:prstGeom prst="ellipse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C16CFC8-F3C3-4765-9768-9F10E6B53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248330" y="5639556"/>
            <a:ext cx="113367" cy="1133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868898F-D22E-4E6A-8DD3-FE24FF0F7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02370" y="5796077"/>
            <a:ext cx="113367" cy="113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1B65DAB-5A32-48EC-A4A4-64E6D1CD0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464029" y="6031429"/>
            <a:ext cx="113367" cy="113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8EC2A46-C18F-4863-B4EB-B7B873FD0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588354" y="5602414"/>
            <a:ext cx="466441" cy="4664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E8EA60C-5FEB-439D-82C1-E1A33B9ED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85463" y="6119667"/>
            <a:ext cx="230878" cy="230878"/>
          </a:xfrm>
          <a:prstGeom prst="ellipse">
            <a:avLst/>
          </a:prstGeom>
          <a:solidFill>
            <a:schemeClr val="accent2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BD9DC6E-71EF-4302-BD87-C70C8AFCB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42637" y="6605011"/>
            <a:ext cx="56114" cy="56114"/>
          </a:xfrm>
          <a:prstGeom prst="ellipse">
            <a:avLst/>
          </a:prstGeom>
          <a:solidFill>
            <a:srgbClr val="F39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1CABA3D-675F-405D-9552-216F2DDD1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423926" y="6611226"/>
            <a:ext cx="113367" cy="113367"/>
          </a:xfrm>
          <a:prstGeom prst="ellipse">
            <a:avLst/>
          </a:prstGeom>
          <a:solidFill>
            <a:srgbClr val="F39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8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0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6A5485D-4AF6-47BA-8BB1-44D0639B9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9B141D4-C8D6-48AA-95E4-9D7277D2A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47811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E3A66F-67F4-3041-7A05-ACF4D3961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30" y="-382592"/>
            <a:ext cx="7207683" cy="15150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GENERALIDADES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150435D-CA82-40CE-954B-EAF77FB12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0303110" y="2889102"/>
            <a:ext cx="800716" cy="800716"/>
          </a:xfrm>
          <a:prstGeom prst="ellipse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384E378-44EE-43CF-80E1-ECE2AF785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685100" y="3689818"/>
            <a:ext cx="226735" cy="226735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8606AA2-E69C-4A42-8D9F-E9747752D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964111" y="4508034"/>
            <a:ext cx="226735" cy="226735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D56DBB4-69C9-48F4-94E5-3F0B9E8D7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58942" y="5508464"/>
            <a:ext cx="703889" cy="703889"/>
          </a:xfrm>
          <a:prstGeom prst="ellipse">
            <a:avLst/>
          </a:prstGeom>
          <a:solidFill>
            <a:schemeClr val="accent2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72E76EB-531B-4745-BE92-4AE3CFF5F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0784590" y="5222789"/>
            <a:ext cx="405140" cy="405140"/>
          </a:xfrm>
          <a:prstGeom prst="ellipse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C16CFC8-F3C3-4765-9768-9F10E6B53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248330" y="5639556"/>
            <a:ext cx="113367" cy="1133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868898F-D22E-4E6A-8DD3-FE24FF0F7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02370" y="5796077"/>
            <a:ext cx="113367" cy="113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1B65DAB-5A32-48EC-A4A4-64E6D1CD0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464029" y="6031429"/>
            <a:ext cx="113367" cy="113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8EC2A46-C18F-4863-B4EB-B7B873FD0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588354" y="5602414"/>
            <a:ext cx="466441" cy="4664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E8EA60C-5FEB-439D-82C1-E1A33B9ED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85463" y="6119667"/>
            <a:ext cx="230878" cy="230878"/>
          </a:xfrm>
          <a:prstGeom prst="ellipse">
            <a:avLst/>
          </a:prstGeom>
          <a:solidFill>
            <a:schemeClr val="accent2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BD9DC6E-71EF-4302-BD87-C70C8AFCB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42637" y="6605011"/>
            <a:ext cx="56114" cy="56114"/>
          </a:xfrm>
          <a:prstGeom prst="ellipse">
            <a:avLst/>
          </a:prstGeom>
          <a:solidFill>
            <a:srgbClr val="F39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1CABA3D-675F-405D-9552-216F2DDD1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423926" y="6611226"/>
            <a:ext cx="113367" cy="113367"/>
          </a:xfrm>
          <a:prstGeom prst="ellipse">
            <a:avLst/>
          </a:prstGeom>
          <a:solidFill>
            <a:srgbClr val="F39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FC363633-E520-84F4-9B7E-0E34D330A6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381596"/>
              </p:ext>
            </p:extLst>
          </p:nvPr>
        </p:nvGraphicFramePr>
        <p:xfrm>
          <a:off x="4629151" y="952022"/>
          <a:ext cx="7117918" cy="515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8714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08DE9-5647-483E-B731-49D34A839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6962B4-5DCE-4745-A877-F7237DA68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C31C6D-653C-4C57-B226-ED6CE571F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2590" y="0"/>
            <a:ext cx="8389411" cy="6858000"/>
          </a:xfrm>
          <a:custGeom>
            <a:avLst/>
            <a:gdLst>
              <a:gd name="connsiteX0" fmla="*/ 1405847 w 8389411"/>
              <a:gd name="connsiteY0" fmla="*/ 0 h 6858000"/>
              <a:gd name="connsiteX1" fmla="*/ 8389411 w 8389411"/>
              <a:gd name="connsiteY1" fmla="*/ 0 h 6858000"/>
              <a:gd name="connsiteX2" fmla="*/ 8389411 w 8389411"/>
              <a:gd name="connsiteY2" fmla="*/ 6858000 h 6858000"/>
              <a:gd name="connsiteX3" fmla="*/ 1403382 w 8389411"/>
              <a:gd name="connsiteY3" fmla="*/ 6858000 h 6858000"/>
              <a:gd name="connsiteX4" fmla="*/ 1126450 w 8389411"/>
              <a:gd name="connsiteY4" fmla="*/ 6554701 h 6858000"/>
              <a:gd name="connsiteX5" fmla="*/ 0 w 8389411"/>
              <a:gd name="connsiteY5" fmla="*/ 3431347 h 6858000"/>
              <a:gd name="connsiteX6" fmla="*/ 1281495 w 8389411"/>
              <a:gd name="connsiteY6" fmla="*/ 1298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9411" h="6858000">
                <a:moveTo>
                  <a:pt x="1405847" y="0"/>
                </a:moveTo>
                <a:lnTo>
                  <a:pt x="8389411" y="0"/>
                </a:lnTo>
                <a:lnTo>
                  <a:pt x="8389411" y="6858000"/>
                </a:lnTo>
                <a:lnTo>
                  <a:pt x="1403382" y="6858000"/>
                </a:lnTo>
                <a:lnTo>
                  <a:pt x="1126450" y="6554701"/>
                </a:lnTo>
                <a:cubicBezTo>
                  <a:pt x="422736" y="5705928"/>
                  <a:pt x="0" y="4617776"/>
                  <a:pt x="0" y="3431347"/>
                </a:cubicBezTo>
                <a:cubicBezTo>
                  <a:pt x="0" y="2160173"/>
                  <a:pt x="485281" y="1001818"/>
                  <a:pt x="1281495" y="1298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" name="decorative circles">
            <a:extLst>
              <a:ext uri="{FF2B5EF4-FFF2-40B4-BE49-F238E27FC236}">
                <a16:creationId xmlns:a16="http://schemas.microsoft.com/office/drawing/2014/main" id="{C310B041-3468-403A-926B-E3C1CF443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4914" y="299808"/>
            <a:ext cx="11521822" cy="6038357"/>
            <a:chOff x="244914" y="299808"/>
            <a:chExt cx="11521822" cy="603835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00295" y="515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3902316-BF90-4159-9FD2-6CFCCF7BE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5899" y="5741646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0333" y="6032385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914" y="5821038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FCE0555-AB92-7934-7B38-98CF7D9FE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2"/>
            <a:ext cx="2862591" cy="5157049"/>
          </a:xfrm>
        </p:spPr>
        <p:txBody>
          <a:bodyPr anchor="ctr">
            <a:normAutofit/>
          </a:bodyPr>
          <a:lstStyle/>
          <a:p>
            <a:r>
              <a:rPr lang="es-MX" sz="3100" dirty="0"/>
              <a:t>MÚSCULO ESQUELÉTICO</a:t>
            </a:r>
            <a:endParaRPr lang="es-GT" sz="3100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2B018D40-5B02-F153-77D1-CB45E5AFFB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17664"/>
              </p:ext>
            </p:extLst>
          </p:nvPr>
        </p:nvGraphicFramePr>
        <p:xfrm>
          <a:off x="4629151" y="952022"/>
          <a:ext cx="7117918" cy="515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2538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087728E-A692-E5CF-5A2A-FE62DC792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1" y="66675"/>
            <a:ext cx="5165390" cy="669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62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889169-379D-4FD8-915F-A11C1EC5B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15B73D-D047-4FE7-9B7F-1C897694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22DDA7-B554-6EDE-84B9-C401D8115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9" y="777240"/>
            <a:ext cx="6168331" cy="2493876"/>
          </a:xfrm>
        </p:spPr>
        <p:txBody>
          <a:bodyPr anchor="b">
            <a:normAutofit/>
          </a:bodyPr>
          <a:lstStyle/>
          <a:p>
            <a:r>
              <a:rPr lang="es-MX" sz="4400" dirty="0"/>
              <a:t>FIBRA MUSCULAR ESQUELÉTICA</a:t>
            </a:r>
            <a:endParaRPr lang="es-GT" sz="4400" dirty="0"/>
          </a:p>
        </p:txBody>
      </p:sp>
      <p:grpSp>
        <p:nvGrpSpPr>
          <p:cNvPr id="13" name="decorative circles">
            <a:extLst>
              <a:ext uri="{FF2B5EF4-FFF2-40B4-BE49-F238E27FC236}">
                <a16:creationId xmlns:a16="http://schemas.microsoft.com/office/drawing/2014/main" id="{D25992B3-326F-4D73-95CD-6F59E814C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93625" y="927887"/>
            <a:ext cx="3205279" cy="2727847"/>
            <a:chOff x="7893625" y="927887"/>
            <a:chExt cx="3205279" cy="272784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FEA64E-D98F-4C1C-B7BC-3AD23816D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93625" y="3428999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5EC959F-E421-470F-BD07-E31C685A4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5295" y="2842228"/>
              <a:ext cx="466441" cy="466441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E29517A-D10E-4DC3-A81A-03A0A97E9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35619" y="296208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4DEF73F-0189-4B17-B271-10BEC471B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4744" y="927887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74C9235-7157-48A1-9283-66FAAE5F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7963" y="1870595"/>
              <a:ext cx="346588" cy="3465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F76350F-FBF0-4328-AA60-4990DACCD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7963" y="2560850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1">
            <a:extLst>
              <a:ext uri="{FF2B5EF4-FFF2-40B4-BE49-F238E27FC236}">
                <a16:creationId xmlns:a16="http://schemas.microsoft.com/office/drawing/2014/main" id="{6859B3BF-E9F2-4912-A417-7D3FD77BE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2678" y="1"/>
            <a:ext cx="2661680" cy="2424023"/>
          </a:xfrm>
          <a:custGeom>
            <a:avLst/>
            <a:gdLst>
              <a:gd name="connsiteX0" fmla="*/ 572886 w 2661680"/>
              <a:gd name="connsiteY0" fmla="*/ 0 h 2424023"/>
              <a:gd name="connsiteX1" fmla="*/ 2088794 w 2661680"/>
              <a:gd name="connsiteY1" fmla="*/ 0 h 2424023"/>
              <a:gd name="connsiteX2" fmla="*/ 2177378 w 2661680"/>
              <a:gd name="connsiteY2" fmla="*/ 66242 h 2424023"/>
              <a:gd name="connsiteX3" fmla="*/ 2661680 w 2661680"/>
              <a:gd name="connsiteY3" fmla="*/ 1093183 h 2424023"/>
              <a:gd name="connsiteX4" fmla="*/ 1330840 w 2661680"/>
              <a:gd name="connsiteY4" fmla="*/ 2424023 h 2424023"/>
              <a:gd name="connsiteX5" fmla="*/ 0 w 2661680"/>
              <a:gd name="connsiteY5" fmla="*/ 1093183 h 2424023"/>
              <a:gd name="connsiteX6" fmla="*/ 484302 w 2661680"/>
              <a:gd name="connsiteY6" fmla="*/ 66242 h 242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1680" h="2424023">
                <a:moveTo>
                  <a:pt x="572886" y="0"/>
                </a:moveTo>
                <a:lnTo>
                  <a:pt x="2088794" y="0"/>
                </a:lnTo>
                <a:lnTo>
                  <a:pt x="2177378" y="66242"/>
                </a:lnTo>
                <a:cubicBezTo>
                  <a:pt x="2473153" y="310338"/>
                  <a:pt x="2661680" y="679744"/>
                  <a:pt x="2661680" y="1093183"/>
                </a:cubicBezTo>
                <a:cubicBezTo>
                  <a:pt x="2661680" y="1828186"/>
                  <a:pt x="2065843" y="2424023"/>
                  <a:pt x="1330840" y="2424023"/>
                </a:cubicBezTo>
                <a:cubicBezTo>
                  <a:pt x="595837" y="2424023"/>
                  <a:pt x="0" y="1828186"/>
                  <a:pt x="0" y="1093183"/>
                </a:cubicBezTo>
                <a:cubicBezTo>
                  <a:pt x="0" y="679744"/>
                  <a:pt x="188527" y="310338"/>
                  <a:pt x="484302" y="6624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B93890BA-3DA0-4FE5-95C0-FB4DD439A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7280" y="16389"/>
            <a:ext cx="2407635" cy="2407635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0B6C5D7A-F5E9-44AE-9B0E-DA0C97AD7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631" t="18963" r="52721" b="17441"/>
          <a:stretch/>
        </p:blipFill>
        <p:spPr>
          <a:xfrm>
            <a:off x="10854666" y="0"/>
            <a:ext cx="1334286" cy="2962082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D06A97-1C1C-5FDA-D839-6BA11A3DF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39" y="3428999"/>
            <a:ext cx="6168331" cy="2747963"/>
          </a:xfrm>
        </p:spPr>
        <p:txBody>
          <a:bodyPr anchor="t">
            <a:normAutofit/>
          </a:bodyPr>
          <a:lstStyle/>
          <a:p>
            <a:r>
              <a:rPr lang="es-MX" sz="2400" dirty="0"/>
              <a:t>SARCOLEMA:  Es su membrana celular, la cual en los extremos se une a una fibra tendinosa, por medio de su parte externa que posee polisacáridos y fibras colágenas</a:t>
            </a:r>
            <a:r>
              <a:rPr lang="es-MX" sz="1800" dirty="0"/>
              <a:t>.</a:t>
            </a:r>
          </a:p>
          <a:p>
            <a:endParaRPr lang="es-MX" sz="1800" dirty="0"/>
          </a:p>
          <a:p>
            <a:endParaRPr lang="es-GT" sz="1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B6DFCA8-0F49-F5C6-03FF-27783ACCAE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254" r="23887" b="-2"/>
          <a:stretch/>
        </p:blipFill>
        <p:spPr>
          <a:xfrm>
            <a:off x="7639050" y="2375009"/>
            <a:ext cx="4552950" cy="4482991"/>
          </a:xfrm>
          <a:custGeom>
            <a:avLst/>
            <a:gdLst/>
            <a:ahLst/>
            <a:cxnLst/>
            <a:rect l="l" t="t" r="r" b="b"/>
            <a:pathLst>
              <a:path w="4012858" h="3951198">
                <a:moveTo>
                  <a:pt x="2361523" y="0"/>
                </a:moveTo>
                <a:cubicBezTo>
                  <a:pt x="2932125" y="0"/>
                  <a:pt x="3455460" y="202372"/>
                  <a:pt x="3863671" y="539257"/>
                </a:cubicBezTo>
                <a:lnTo>
                  <a:pt x="4012858" y="674848"/>
                </a:lnTo>
                <a:lnTo>
                  <a:pt x="4012858" y="3951198"/>
                </a:lnTo>
                <a:lnTo>
                  <a:pt x="618807" y="3951198"/>
                </a:lnTo>
                <a:lnTo>
                  <a:pt x="539257" y="3863671"/>
                </a:lnTo>
                <a:cubicBezTo>
                  <a:pt x="202372" y="3455461"/>
                  <a:pt x="0" y="2932125"/>
                  <a:pt x="0" y="2361523"/>
                </a:cubicBezTo>
                <a:cubicBezTo>
                  <a:pt x="0" y="1057290"/>
                  <a:pt x="1057290" y="0"/>
                  <a:pt x="236152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02031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57908DE9-5647-483E-B731-49D34A839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926962B4-5DCE-4745-A877-F7237DA68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Freeform: Shape 12">
            <a:extLst>
              <a:ext uri="{FF2B5EF4-FFF2-40B4-BE49-F238E27FC236}">
                <a16:creationId xmlns:a16="http://schemas.microsoft.com/office/drawing/2014/main" id="{FFC31C6D-653C-4C57-B226-ED6CE571F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2590" y="0"/>
            <a:ext cx="8389411" cy="6858000"/>
          </a:xfrm>
          <a:custGeom>
            <a:avLst/>
            <a:gdLst>
              <a:gd name="connsiteX0" fmla="*/ 1405847 w 8389411"/>
              <a:gd name="connsiteY0" fmla="*/ 0 h 6858000"/>
              <a:gd name="connsiteX1" fmla="*/ 8389411 w 8389411"/>
              <a:gd name="connsiteY1" fmla="*/ 0 h 6858000"/>
              <a:gd name="connsiteX2" fmla="*/ 8389411 w 8389411"/>
              <a:gd name="connsiteY2" fmla="*/ 6858000 h 6858000"/>
              <a:gd name="connsiteX3" fmla="*/ 1403382 w 8389411"/>
              <a:gd name="connsiteY3" fmla="*/ 6858000 h 6858000"/>
              <a:gd name="connsiteX4" fmla="*/ 1126450 w 8389411"/>
              <a:gd name="connsiteY4" fmla="*/ 6554701 h 6858000"/>
              <a:gd name="connsiteX5" fmla="*/ 0 w 8389411"/>
              <a:gd name="connsiteY5" fmla="*/ 3431347 h 6858000"/>
              <a:gd name="connsiteX6" fmla="*/ 1281495 w 8389411"/>
              <a:gd name="connsiteY6" fmla="*/ 1298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9411" h="6858000">
                <a:moveTo>
                  <a:pt x="1405847" y="0"/>
                </a:moveTo>
                <a:lnTo>
                  <a:pt x="8389411" y="0"/>
                </a:lnTo>
                <a:lnTo>
                  <a:pt x="8389411" y="6858000"/>
                </a:lnTo>
                <a:lnTo>
                  <a:pt x="1403382" y="6858000"/>
                </a:lnTo>
                <a:lnTo>
                  <a:pt x="1126450" y="6554701"/>
                </a:lnTo>
                <a:cubicBezTo>
                  <a:pt x="422736" y="5705928"/>
                  <a:pt x="0" y="4617776"/>
                  <a:pt x="0" y="3431347"/>
                </a:cubicBezTo>
                <a:cubicBezTo>
                  <a:pt x="0" y="2160173"/>
                  <a:pt x="485281" y="1001818"/>
                  <a:pt x="1281495" y="1298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5" name="decorative circles">
            <a:extLst>
              <a:ext uri="{FF2B5EF4-FFF2-40B4-BE49-F238E27FC236}">
                <a16:creationId xmlns:a16="http://schemas.microsoft.com/office/drawing/2014/main" id="{C310B041-3468-403A-926B-E3C1CF443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4914" y="299808"/>
            <a:ext cx="11521822" cy="6038357"/>
            <a:chOff x="244914" y="299808"/>
            <a:chExt cx="11521822" cy="6038357"/>
          </a:xfrm>
        </p:grpSpPr>
        <p:sp>
          <p:nvSpPr>
            <p:cNvPr id="26" name="Oval 15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00295" y="515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16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17">
              <a:extLst>
                <a:ext uri="{FF2B5EF4-FFF2-40B4-BE49-F238E27FC236}">
                  <a16:creationId xmlns:a16="http://schemas.microsoft.com/office/drawing/2014/main" id="{73902316-BF90-4159-9FD2-6CFCCF7BE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18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5899" y="5741646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19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0333" y="6032385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914" y="5821038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C977ACD-6347-AE7E-1A5C-8D5138F9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2"/>
            <a:ext cx="2862591" cy="5157049"/>
          </a:xfrm>
        </p:spPr>
        <p:txBody>
          <a:bodyPr anchor="ctr">
            <a:normAutofit/>
          </a:bodyPr>
          <a:lstStyle/>
          <a:p>
            <a:r>
              <a:rPr lang="es-MX" sz="3400"/>
              <a:t>MIOFIBRILLAS</a:t>
            </a:r>
            <a:endParaRPr lang="es-GT" sz="3400"/>
          </a:p>
        </p:txBody>
      </p:sp>
      <p:graphicFrame>
        <p:nvGraphicFramePr>
          <p:cNvPr id="31" name="Marcador de contenido 2">
            <a:extLst>
              <a:ext uri="{FF2B5EF4-FFF2-40B4-BE49-F238E27FC236}">
                <a16:creationId xmlns:a16="http://schemas.microsoft.com/office/drawing/2014/main" id="{4B75F46A-843A-920B-B684-6BA8781F55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5996865"/>
              </p:ext>
            </p:extLst>
          </p:nvPr>
        </p:nvGraphicFramePr>
        <p:xfrm>
          <a:off x="4629151" y="952022"/>
          <a:ext cx="7117918" cy="515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8500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4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D767E3F-5FD8-43EF-92CC-71463D47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326BAA-9686-4D37-B702-A459A43F9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0898A8-6EDB-80D9-8A1F-93BE6D138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9" y="1122363"/>
            <a:ext cx="5047488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FILAMENTOS</a:t>
            </a:r>
          </a:p>
        </p:txBody>
      </p:sp>
      <p:sp>
        <p:nvSpPr>
          <p:cNvPr id="35" name="Oval 1">
            <a:extLst>
              <a:ext uri="{FF2B5EF4-FFF2-40B4-BE49-F238E27FC236}">
                <a16:creationId xmlns:a16="http://schemas.microsoft.com/office/drawing/2014/main" id="{AB330529-CB1E-4112-8F01-435C2E299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1411" y="557332"/>
            <a:ext cx="5743337" cy="57433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decorative circles">
            <a:extLst>
              <a:ext uri="{FF2B5EF4-FFF2-40B4-BE49-F238E27FC236}">
                <a16:creationId xmlns:a16="http://schemas.microsoft.com/office/drawing/2014/main" id="{A6BAEEFE-5A15-4E44-B100-CFD7F5D6D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062" y="289695"/>
            <a:ext cx="4971115" cy="6138399"/>
            <a:chOff x="6870062" y="289695"/>
            <a:chExt cx="4971115" cy="613839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F653A2A-2CD3-4B8D-B1DB-0B410110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B14CA02-0561-4C97-8FF3-95C5A5679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74736" y="5667686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D1DCF05-9A46-4ED2-9213-6762C6975A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27805" y="5275653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C2DFB0F-9C5B-42B4-A4C5-1C4308E5E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9847" y="59428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9002102-7C3F-4562-B6C9-B6662E8A2A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1540" y="655922"/>
              <a:ext cx="466441" cy="46644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8ABC509-D5C1-4B54-88A3-76D47A1A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9564177-4282-4F98-81F4-F758FF774D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63367" y="6122314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B760430-7B8B-4E35-A89B-197E32999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0062" y="5959435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66B7A05-2049-31FC-FDF1-DFC4A1142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2154" y="282755"/>
            <a:ext cx="5127106" cy="664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06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C8EB39E-F5CC-4423-8A63-792CCF86D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117" y="0"/>
            <a:ext cx="122182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4FE861-227E-449C-8271-1CD5B36B8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9283" y="0"/>
            <a:ext cx="12218234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A64DCB1-5A14-3159-C4B1-32BF1FBF6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80"/>
          <a:stretch/>
        </p:blipFill>
        <p:spPr>
          <a:xfrm>
            <a:off x="344300" y="-1925"/>
            <a:ext cx="11553622" cy="6858000"/>
          </a:xfrm>
          <a:custGeom>
            <a:avLst/>
            <a:gdLst/>
            <a:ahLst/>
            <a:cxnLst/>
            <a:rect l="l" t="t" r="r" b="b"/>
            <a:pathLst>
              <a:path w="11553622" h="6837338">
                <a:moveTo>
                  <a:pt x="1001226" y="0"/>
                </a:moveTo>
                <a:lnTo>
                  <a:pt x="10552396" y="0"/>
                </a:lnTo>
                <a:lnTo>
                  <a:pt x="10567034" y="20584"/>
                </a:lnTo>
                <a:cubicBezTo>
                  <a:pt x="11189914" y="942569"/>
                  <a:pt x="11553622" y="2054037"/>
                  <a:pt x="11553622" y="3250454"/>
                </a:cubicBezTo>
                <a:cubicBezTo>
                  <a:pt x="11553622" y="4546573"/>
                  <a:pt x="11126771" y="5742994"/>
                  <a:pt x="10405974" y="6706813"/>
                </a:cubicBezTo>
                <a:lnTo>
                  <a:pt x="10303401" y="6837338"/>
                </a:lnTo>
                <a:lnTo>
                  <a:pt x="1250221" y="6837338"/>
                </a:lnTo>
                <a:lnTo>
                  <a:pt x="1147648" y="6706813"/>
                </a:lnTo>
                <a:cubicBezTo>
                  <a:pt x="426852" y="5742994"/>
                  <a:pt x="0" y="4546573"/>
                  <a:pt x="0" y="3250454"/>
                </a:cubicBezTo>
                <a:cubicBezTo>
                  <a:pt x="0" y="2054037"/>
                  <a:pt x="363708" y="942569"/>
                  <a:pt x="986589" y="20584"/>
                </a:cubicBez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F829F1E-D282-43B9-9EB0-01369851A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462" y="250944"/>
            <a:ext cx="12030993" cy="6621298"/>
            <a:chOff x="-21462" y="250944"/>
            <a:chExt cx="12030993" cy="662129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26A544A-3C76-4502-A741-F4DB0E2CD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32999" y="538627"/>
              <a:ext cx="94160" cy="94160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17B8593-D171-47B5-8D1A-E34E7B138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40" y="5053935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FEF60D4-64F6-450F-B86D-383EEA1C8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64781" y="307627"/>
              <a:ext cx="311135" cy="31113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97D4A7C-B520-46CB-9A94-711F53997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1744" y="250944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C91FFEC-59DF-4D22-A925-F51520769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933" y="6026640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8931E95-0847-47E4-8AEC-312312A03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08070" y="806824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C094915-EF93-49A0-9B90-C44FB9B5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5061" y="6300195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F28276C-079E-47FC-B63F-D8F2611E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13242" y="6348300"/>
              <a:ext cx="489238" cy="558645"/>
            </a:xfrm>
            <a:custGeom>
              <a:avLst/>
              <a:gdLst>
                <a:gd name="connsiteX0" fmla="*/ 1156116 w 3186814"/>
                <a:gd name="connsiteY0" fmla="*/ 0 h 3638922"/>
                <a:gd name="connsiteX1" fmla="*/ 3186814 w 3186814"/>
                <a:gd name="connsiteY1" fmla="*/ 2030698 h 3638922"/>
                <a:gd name="connsiteX2" fmla="*/ 2447829 w 3186814"/>
                <a:gd name="connsiteY2" fmla="*/ 3597684 h 3638922"/>
                <a:gd name="connsiteX3" fmla="*/ 2392682 w 3186814"/>
                <a:gd name="connsiteY3" fmla="*/ 3638922 h 3638922"/>
                <a:gd name="connsiteX4" fmla="*/ 0 w 3186814"/>
                <a:gd name="connsiteY4" fmla="*/ 3638922 h 3638922"/>
                <a:gd name="connsiteX5" fmla="*/ 0 w 3186814"/>
                <a:gd name="connsiteY5" fmla="*/ 362315 h 3638922"/>
                <a:gd name="connsiteX6" fmla="*/ 20733 w 3186814"/>
                <a:gd name="connsiteY6" fmla="*/ 346811 h 3638922"/>
                <a:gd name="connsiteX7" fmla="*/ 1156116 w 3186814"/>
                <a:gd name="connsiteY7" fmla="*/ 0 h 363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6814" h="3638922">
                  <a:moveTo>
                    <a:pt x="1156116" y="0"/>
                  </a:moveTo>
                  <a:cubicBezTo>
                    <a:pt x="2277640" y="0"/>
                    <a:pt x="3186814" y="909174"/>
                    <a:pt x="3186814" y="2030698"/>
                  </a:cubicBezTo>
                  <a:cubicBezTo>
                    <a:pt x="3186814" y="2661556"/>
                    <a:pt x="2899146" y="3225224"/>
                    <a:pt x="2447829" y="3597684"/>
                  </a:cubicBezTo>
                  <a:lnTo>
                    <a:pt x="2392682" y="3638922"/>
                  </a:lnTo>
                  <a:lnTo>
                    <a:pt x="0" y="3638922"/>
                  </a:lnTo>
                  <a:lnTo>
                    <a:pt x="0" y="362315"/>
                  </a:lnTo>
                  <a:lnTo>
                    <a:pt x="20733" y="346811"/>
                  </a:lnTo>
                  <a:cubicBezTo>
                    <a:pt x="344835" y="127853"/>
                    <a:pt x="735545" y="0"/>
                    <a:pt x="1156116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D7F6CD7-4C28-4ADD-802B-C77ACB4EC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48384" y="6026640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25BDF88-BBB8-4198-B052-5D4512C80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43090" y="5337200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B97B946-2216-400E-AC50-36A093D8C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43090" y="1051490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03A4D73-3F61-453C-9E15-DCC1FEF6B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37967" y="3427075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9041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CAAA7C-5C47-1E56-B86D-CE8A234DA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FILAMENTOS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1E26A9-4A3A-FCE5-0897-E9F21F6DB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s-MX" dirty="0"/>
              <a:t>Delgados y gruesos se inter digitan</a:t>
            </a:r>
          </a:p>
          <a:p>
            <a:pPr marL="514350" indent="-514350">
              <a:buFont typeface="+mj-lt"/>
              <a:buAutoNum type="romanUcPeriod"/>
            </a:pPr>
            <a:r>
              <a:rPr lang="es-MX" dirty="0"/>
              <a:t>Esto hace que se observen bandas claras y oscuras</a:t>
            </a:r>
          </a:p>
          <a:p>
            <a:pPr marL="514350" indent="-514350">
              <a:buFont typeface="+mj-lt"/>
              <a:buAutoNum type="romanUcPeriod"/>
            </a:pPr>
            <a:r>
              <a:rPr lang="es-MX" dirty="0"/>
              <a:t>Las bandas claras, solo contienen filamentos de actina y se denominan con la letra I (Isotrópica)</a:t>
            </a:r>
          </a:p>
          <a:p>
            <a:pPr marL="514350" indent="-514350">
              <a:buFont typeface="+mj-lt"/>
              <a:buAutoNum type="romanUcPeriod"/>
            </a:pPr>
            <a:r>
              <a:rPr lang="es-MX" dirty="0"/>
              <a:t>Las bandas oscuras tienen filamentos de miosina y la parte que se inter digita de las de actina, esta banda se nomina como A (son Anisotrópicas)</a:t>
            </a:r>
          </a:p>
          <a:p>
            <a:pPr marL="514350" indent="-514350">
              <a:buFont typeface="+mj-lt"/>
              <a:buAutoNum type="romanUcPeriod"/>
            </a:pPr>
            <a:r>
              <a:rPr lang="es-MX" dirty="0"/>
              <a:t>Pequeñas proyecciones a los lados de los filamentos de miosina (puentes cruzados), la interacción entre estos y los filamentos de actina, produce la contracción</a:t>
            </a:r>
          </a:p>
          <a:p>
            <a:pPr marL="514350" indent="-514350">
              <a:buFont typeface="+mj-lt"/>
              <a:buAutoNum type="romanUcPeriod"/>
            </a:pPr>
            <a:r>
              <a:rPr lang="es-MX" dirty="0"/>
              <a:t>Los extremos de los filamentos delgados están unidos al disco Z, conformado por proteínas filamentosas diferentes a la actina y miosina</a:t>
            </a:r>
          </a:p>
          <a:p>
            <a:pPr marL="514350" indent="-514350">
              <a:buFont typeface="+mj-lt"/>
              <a:buAutoNum type="romanUcPeriod"/>
            </a:pPr>
            <a:r>
              <a:rPr lang="es-MX" dirty="0"/>
              <a:t>La parte de la miofibrilla entre dos líneas Z, se denomina SARCÓMERO</a:t>
            </a:r>
          </a:p>
          <a:p>
            <a:pPr marL="514350" indent="-514350">
              <a:buFont typeface="+mj-lt"/>
              <a:buAutoNum type="romanUcPeriod"/>
            </a:pPr>
            <a:r>
              <a:rPr lang="es-MX" dirty="0"/>
              <a:t>Cuando la fibra está contraída, el sarcómero mide dos micras</a:t>
            </a:r>
          </a:p>
          <a:p>
            <a:pPr marL="514350" indent="-514350">
              <a:buFont typeface="+mj-lt"/>
              <a:buAutoNum type="romanUcPeriod"/>
            </a:pPr>
            <a:endParaRPr lang="es-MX" dirty="0"/>
          </a:p>
          <a:p>
            <a:pPr marL="514350" indent="-514350">
              <a:buFont typeface="+mj-lt"/>
              <a:buAutoNum type="romanUcPeriod"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95862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A3D25-5FD2-6D5B-DB21-2AAF6F09D3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33525" y="365125"/>
            <a:ext cx="10658475" cy="1325563"/>
          </a:xfrm>
        </p:spPr>
        <p:txBody>
          <a:bodyPr>
            <a:normAutofit fontScale="90000"/>
          </a:bodyPr>
          <a:lstStyle/>
          <a:p>
            <a:r>
              <a:rPr lang="es-MX" dirty="0"/>
              <a:t>MOLÉCULAS FILAMENTOSAS DE TITINA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DC649B-0AC0-B8CF-0F6D-4221708C0D9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33525" y="1825625"/>
            <a:ext cx="10658475" cy="4351338"/>
          </a:xfrm>
        </p:spPr>
        <p:txBody>
          <a:bodyPr/>
          <a:lstStyle/>
          <a:p>
            <a:r>
              <a:rPr lang="es-MX" dirty="0"/>
              <a:t>LA RELACIOÓN DE YUXTAPOSICIÓN ENTRE FILAMENTOS GRUESOS Y DELGADOS ES MANTENIDA POR LAS MOLÉCULAS FILAMENTOSAS DE TITINA.</a:t>
            </a:r>
          </a:p>
          <a:p>
            <a:r>
              <a:rPr lang="es-MX" dirty="0"/>
              <a:t>CADA MOLÉCULA DE TITINA TIENE UN PESO MOLECULAR DE 3 MILLONES, UNA DE LAS MAYORES MOLÉRCULAS DEL ORGANISMO.</a:t>
            </a:r>
          </a:p>
          <a:p>
            <a:r>
              <a:rPr lang="es-MX" dirty="0"/>
              <a:t>SON MUY ELÁSTICAS</a:t>
            </a:r>
          </a:p>
          <a:p>
            <a:r>
              <a:rPr lang="es-MX" dirty="0"/>
              <a:t>ACTÚAN COMO ARMAZÓN PARA MANTENER EN SU LUGAR LOS FILAMENTOS.</a:t>
            </a:r>
          </a:p>
          <a:p>
            <a:r>
              <a:rPr lang="es-MX" dirty="0"/>
              <a:t>UN EXTREMO DE LA MOLÉCULA UNIDO AL DISCO Z, ACTÚA COMO MUELLE, SU LONGITUD SE ALARGA O ACORTA DE ACUERDO A LA CONTRACCIÓN.</a:t>
            </a:r>
          </a:p>
          <a:p>
            <a:r>
              <a:rPr lang="es-MX" dirty="0"/>
              <a:t>LA OTRA PARTE ESTÁ UNIDA A LA MIOSINA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307923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8183E0-58D3-4C7F-97F0-2494113B3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3D7220-9A41-4B89-8A05-2E854925E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6" name="decorative circles">
            <a:extLst>
              <a:ext uri="{FF2B5EF4-FFF2-40B4-BE49-F238E27FC236}">
                <a16:creationId xmlns:a16="http://schemas.microsoft.com/office/drawing/2014/main" id="{C1F869AB-954B-4EAB-8260-60AE9C8D0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4102" y="236341"/>
            <a:ext cx="11340713" cy="5464029"/>
            <a:chOff x="314102" y="236341"/>
            <a:chExt cx="11340713" cy="5464029"/>
          </a:xfrm>
        </p:grpSpPr>
        <p:sp>
          <p:nvSpPr>
            <p:cNvPr id="57" name="Oval 13">
              <a:extLst>
                <a:ext uri="{FF2B5EF4-FFF2-40B4-BE49-F238E27FC236}">
                  <a16:creationId xmlns:a16="http://schemas.microsoft.com/office/drawing/2014/main" id="{73902316-BF90-4159-9FD2-6CFCCF7BE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14">
              <a:extLst>
                <a:ext uri="{FF2B5EF4-FFF2-40B4-BE49-F238E27FC236}">
                  <a16:creationId xmlns:a16="http://schemas.microsoft.com/office/drawing/2014/main" id="{EF0C14E3-3AAA-4BA8-93F9-856D02967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4102" y="3044381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15">
              <a:extLst>
                <a:ext uri="{FF2B5EF4-FFF2-40B4-BE49-F238E27FC236}">
                  <a16:creationId xmlns:a16="http://schemas.microsoft.com/office/drawing/2014/main" id="{EECE6F6B-297F-4766-8C04-0960E9960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8374" y="386135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16">
              <a:extLst>
                <a:ext uri="{FF2B5EF4-FFF2-40B4-BE49-F238E27FC236}">
                  <a16:creationId xmlns:a16="http://schemas.microsoft.com/office/drawing/2014/main" id="{44AE5C63-0522-4DDF-B67A-5DA271883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17">
              <a:extLst>
                <a:ext uri="{FF2B5EF4-FFF2-40B4-BE49-F238E27FC236}">
                  <a16:creationId xmlns:a16="http://schemas.microsoft.com/office/drawing/2014/main" id="{64F95A54-2855-4B65-82E3-A9D306CBA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1535" y="2516671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18">
              <a:extLst>
                <a:ext uri="{FF2B5EF4-FFF2-40B4-BE49-F238E27FC236}">
                  <a16:creationId xmlns:a16="http://schemas.microsoft.com/office/drawing/2014/main" id="{164F2D59-D40C-482F-BF5E-7FA622D97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19">
              <a:extLst>
                <a:ext uri="{FF2B5EF4-FFF2-40B4-BE49-F238E27FC236}">
                  <a16:creationId xmlns:a16="http://schemas.microsoft.com/office/drawing/2014/main" id="{9DCE1484-E528-418A-9339-8410B8F71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02046" y="5394590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id="{B471ADFB-A135-4594-B9A3-481A91AE2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8287" y="516071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FF29571-B3B1-976E-5708-6D78C7EEA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722" y="777240"/>
            <a:ext cx="5782804" cy="2493876"/>
          </a:xfrm>
        </p:spPr>
        <p:txBody>
          <a:bodyPr anchor="b">
            <a:normAutofit/>
          </a:bodyPr>
          <a:lstStyle/>
          <a:p>
            <a:pPr algn="ctr"/>
            <a:r>
              <a:rPr lang="es-GT" sz="4400" dirty="0">
                <a:solidFill>
                  <a:srgbClr val="FFFFFF"/>
                </a:solidFill>
              </a:rPr>
              <a:t>TEJIDOMUSCULAR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5875C5-9684-5D27-17CA-F4A0115B8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7722" y="3429000"/>
            <a:ext cx="5782804" cy="2333562"/>
          </a:xfrm>
        </p:spPr>
        <p:txBody>
          <a:bodyPr anchor="t">
            <a:normAutofit/>
          </a:bodyPr>
          <a:lstStyle/>
          <a:p>
            <a:pPr algn="ctr"/>
            <a:r>
              <a:rPr lang="es-GT" sz="2400" dirty="0">
                <a:solidFill>
                  <a:srgbClr val="FFFFFF"/>
                </a:solidFill>
              </a:rPr>
              <a:t>TEJIDO ESPECIALIZADO PARA EL MOVIMIENTO</a:t>
            </a:r>
          </a:p>
        </p:txBody>
      </p:sp>
    </p:spTree>
    <p:extLst>
      <p:ext uri="{BB962C8B-B14F-4D97-AF65-F5344CB8AC3E}">
        <p14:creationId xmlns:p14="http://schemas.microsoft.com/office/powerpoint/2010/main" val="163665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5B20026-23CC-79B3-7D80-2BF6D60D0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058" y="990600"/>
            <a:ext cx="1032132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22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860F0B-B03D-8FC2-DF60-8BF6E77BC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SARCOPLASMA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7761C6-FE81-FED1-C0E2-E0E3A90F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Llena los espacios entre las miofibrillas</a:t>
            </a:r>
          </a:p>
          <a:p>
            <a:r>
              <a:rPr lang="es-MX" dirty="0"/>
              <a:t>Con grandes cantidades de potasio, magnesio y fosfato </a:t>
            </a:r>
          </a:p>
          <a:p>
            <a:r>
              <a:rPr lang="es-MX" dirty="0"/>
              <a:t>Múltiples enzimas</a:t>
            </a:r>
          </a:p>
          <a:p>
            <a:r>
              <a:rPr lang="es-MX" dirty="0"/>
              <a:t>Mitocondrias, paralelas a las miofibrillas, proporcionan la energía en forma de ATP</a:t>
            </a:r>
          </a:p>
          <a:p>
            <a:r>
              <a:rPr lang="es-MX" dirty="0"/>
              <a:t>RETÍCULO SARCOPLÁSMICO: Es muy especializado, rodea a las miofibrillas, regula el almacenamiento la captación y liberación de calcio, para controlar la contracción.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114060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0B804E-3F21-C8DF-3795-51A6A9744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Retículo sarcoplásmico</a:t>
            </a:r>
            <a:endParaRPr lang="es-GT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E936141-C450-7CDE-D135-CB9C6FD41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2700" y="1308268"/>
            <a:ext cx="7134225" cy="5366943"/>
          </a:xfrm>
        </p:spPr>
      </p:pic>
    </p:spTree>
    <p:extLst>
      <p:ext uri="{BB962C8B-B14F-4D97-AF65-F5344CB8AC3E}">
        <p14:creationId xmlns:p14="http://schemas.microsoft.com/office/powerpoint/2010/main" val="2459724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E96374-A375-91E4-EDC9-532442D3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MECANISMO GENERAL DE LA CONTRACCIÓN MUSCULAR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792D12-DF8D-74AC-484C-6A96F2A6F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95655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4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656CC16-3A11-4DB6-A6D1-5E153DA09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DED92A5-4038-42FC-9350-BFA07CF0F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34851B93-CBE8-88D5-3157-A199A0A25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9" y="1122363"/>
            <a:ext cx="4923474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MÚSCULO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724EB4E5-E9A2-7EB9-18D2-6B5DDB979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39" y="3602038"/>
            <a:ext cx="4923474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Los </a:t>
            </a:r>
            <a:r>
              <a:rPr lang="en-US" sz="2400" dirty="0" err="1"/>
              <a:t>humanos</a:t>
            </a:r>
            <a:r>
              <a:rPr lang="en-US" sz="2400" dirty="0"/>
              <a:t> </a:t>
            </a:r>
            <a:r>
              <a:rPr lang="en-US" sz="2400" dirty="0" err="1"/>
              <a:t>realizan</a:t>
            </a:r>
            <a:r>
              <a:rPr lang="en-US" sz="2400" dirty="0"/>
              <a:t> sus </a:t>
            </a:r>
            <a:r>
              <a:rPr lang="en-US" sz="2400" dirty="0" err="1"/>
              <a:t>movimientos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medio de </a:t>
            </a:r>
            <a:r>
              <a:rPr lang="en-US" sz="2400" dirty="0" err="1"/>
              <a:t>contracciones</a:t>
            </a:r>
            <a:r>
              <a:rPr lang="en-US" sz="2400" dirty="0"/>
              <a:t> y </a:t>
            </a:r>
            <a:r>
              <a:rPr lang="en-US" sz="2400" dirty="0" err="1"/>
              <a:t>relajación</a:t>
            </a:r>
            <a:r>
              <a:rPr lang="en-US" sz="2400" dirty="0"/>
              <a:t> de </a:t>
            </a:r>
            <a:r>
              <a:rPr lang="en-US" sz="2400" dirty="0" err="1"/>
              <a:t>fibras</a:t>
            </a:r>
            <a:r>
              <a:rPr lang="en-US" sz="2400" dirty="0"/>
              <a:t> </a:t>
            </a:r>
            <a:r>
              <a:rPr lang="en-US" sz="2400" dirty="0" err="1"/>
              <a:t>musculares</a:t>
            </a:r>
            <a:endParaRPr lang="en-US" sz="2400" dirty="0"/>
          </a:p>
        </p:txBody>
      </p:sp>
      <p:grpSp>
        <p:nvGrpSpPr>
          <p:cNvPr id="75" name="Decorative circles">
            <a:extLst>
              <a:ext uri="{FF2B5EF4-FFF2-40B4-BE49-F238E27FC236}">
                <a16:creationId xmlns:a16="http://schemas.microsoft.com/office/drawing/2014/main" id="{A1E398F7-5FB6-4ABA-B266-6529CE15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5126" y="1898042"/>
            <a:ext cx="3331224" cy="4377301"/>
            <a:chOff x="8105126" y="1898042"/>
            <a:chExt cx="3331224" cy="4377301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839B626-2C95-4398-B585-B6F40F5D8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14834" y="5969563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2F1015C-B840-43E1-BF69-401CBB298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05126" y="573568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DABC34B-F1B6-4031-8657-B33A14FBE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09615" y="1898042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2D9378B-86A5-43DA-B825-2038078B1E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4480" y="2661415"/>
              <a:ext cx="466441" cy="46644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Oval 3">
            <a:extLst>
              <a:ext uri="{FF2B5EF4-FFF2-40B4-BE49-F238E27FC236}">
                <a16:creationId xmlns:a16="http://schemas.microsoft.com/office/drawing/2014/main" id="{E073714E-0D5B-4C55-883F-E98C112B4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1122" y="4258198"/>
            <a:ext cx="2093548" cy="20935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F03ADDAF-4C69-ABA4-BA10-B23308BD58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4749" r="3" b="3"/>
          <a:stretch/>
        </p:blipFill>
        <p:spPr>
          <a:xfrm>
            <a:off x="5889678" y="492757"/>
            <a:ext cx="4552196" cy="4552196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9168CCEE-D11E-4A0E-9A18-A9CD9BEBD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841" t="10973" r="12288" b="12942"/>
          <a:stretch/>
        </p:blipFill>
        <p:spPr>
          <a:xfrm>
            <a:off x="9340052" y="379390"/>
            <a:ext cx="1639186" cy="1622448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84659B91-3482-43F3-A527-623F993D4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51121" y="4258198"/>
            <a:ext cx="2093548" cy="209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30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7818AA9-82F7-46F6-8A83-1A6258163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9283" y="0"/>
            <a:ext cx="122182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510038-1521-466B-95BF-50DCC3082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9283" y="0"/>
            <a:ext cx="12218234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DE8EEA-0E18-43C4-85C8-EC85C625E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64840" y="236341"/>
            <a:ext cx="2727160" cy="6621659"/>
            <a:chOff x="9464840" y="236341"/>
            <a:chExt cx="2727160" cy="662165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26A544A-3C76-4502-A741-F4DB0E2CD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64840" y="538627"/>
              <a:ext cx="94160" cy="94160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17B8593-D171-47B5-8D1A-E34E7B138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8803" y="1206077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97D4A7C-B520-46CB-9A94-711F53997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B7B976F-E84B-4936-90D7-C8298A5E7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509" y="516637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C91FFEC-59DF-4D22-A925-F51520769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8931E95-0847-47E4-8AEC-312312A03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2793" y="5536248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C094915-EF93-49A0-9B90-C44FB9B5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3540" y="6169156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F28276C-079E-47FC-B63F-D8F2611E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1702762" y="6299355"/>
              <a:ext cx="489238" cy="558645"/>
            </a:xfrm>
            <a:custGeom>
              <a:avLst/>
              <a:gdLst>
                <a:gd name="connsiteX0" fmla="*/ 1156116 w 3186814"/>
                <a:gd name="connsiteY0" fmla="*/ 0 h 3638922"/>
                <a:gd name="connsiteX1" fmla="*/ 3186814 w 3186814"/>
                <a:gd name="connsiteY1" fmla="*/ 2030698 h 3638922"/>
                <a:gd name="connsiteX2" fmla="*/ 2447829 w 3186814"/>
                <a:gd name="connsiteY2" fmla="*/ 3597684 h 3638922"/>
                <a:gd name="connsiteX3" fmla="*/ 2392682 w 3186814"/>
                <a:gd name="connsiteY3" fmla="*/ 3638922 h 3638922"/>
                <a:gd name="connsiteX4" fmla="*/ 0 w 3186814"/>
                <a:gd name="connsiteY4" fmla="*/ 3638922 h 3638922"/>
                <a:gd name="connsiteX5" fmla="*/ 0 w 3186814"/>
                <a:gd name="connsiteY5" fmla="*/ 362315 h 3638922"/>
                <a:gd name="connsiteX6" fmla="*/ 20733 w 3186814"/>
                <a:gd name="connsiteY6" fmla="*/ 346811 h 3638922"/>
                <a:gd name="connsiteX7" fmla="*/ 1156116 w 3186814"/>
                <a:gd name="connsiteY7" fmla="*/ 0 h 363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6814" h="3638922">
                  <a:moveTo>
                    <a:pt x="1156116" y="0"/>
                  </a:moveTo>
                  <a:cubicBezTo>
                    <a:pt x="2277640" y="0"/>
                    <a:pt x="3186814" y="909174"/>
                    <a:pt x="3186814" y="2030698"/>
                  </a:cubicBezTo>
                  <a:cubicBezTo>
                    <a:pt x="3186814" y="2661556"/>
                    <a:pt x="2899146" y="3225224"/>
                    <a:pt x="2447829" y="3597684"/>
                  </a:cubicBezTo>
                  <a:lnTo>
                    <a:pt x="2392682" y="3638922"/>
                  </a:lnTo>
                  <a:lnTo>
                    <a:pt x="0" y="3638922"/>
                  </a:lnTo>
                  <a:lnTo>
                    <a:pt x="0" y="362315"/>
                  </a:lnTo>
                  <a:lnTo>
                    <a:pt x="20733" y="346811"/>
                  </a:lnTo>
                  <a:cubicBezTo>
                    <a:pt x="344835" y="127853"/>
                    <a:pt x="735545" y="0"/>
                    <a:pt x="115611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E020F27F-15A6-5A44-7568-BDC53E590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91" y="1605381"/>
            <a:ext cx="4922982" cy="328455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E0806A1-723A-555C-CB21-B134A3E11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968" y="1432812"/>
            <a:ext cx="2693678" cy="375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85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7818AA9-82F7-46F6-8A83-1A6258163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9283" y="0"/>
            <a:ext cx="122182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510038-1521-466B-95BF-50DCC3082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9283" y="0"/>
            <a:ext cx="12218234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5D9C8FA-909D-DE76-0EF2-3677AA5F6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13" r="1" b="22290"/>
          <a:stretch/>
        </p:blipFill>
        <p:spPr>
          <a:xfrm>
            <a:off x="-29283" y="10"/>
            <a:ext cx="10825122" cy="6857990"/>
          </a:xfrm>
          <a:custGeom>
            <a:avLst/>
            <a:gdLst/>
            <a:ahLst/>
            <a:cxnLst/>
            <a:rect l="l" t="t" r="r" b="b"/>
            <a:pathLst>
              <a:path w="10825122" h="6858000">
                <a:moveTo>
                  <a:pt x="0" y="0"/>
                </a:moveTo>
                <a:lnTo>
                  <a:pt x="9969784" y="0"/>
                </a:lnTo>
                <a:lnTo>
                  <a:pt x="10105415" y="264816"/>
                </a:lnTo>
                <a:cubicBezTo>
                  <a:pt x="10566647" y="1222029"/>
                  <a:pt x="10825122" y="2295330"/>
                  <a:pt x="10825122" y="3429000"/>
                </a:cubicBezTo>
                <a:cubicBezTo>
                  <a:pt x="10825122" y="4562671"/>
                  <a:pt x="10566647" y="5635971"/>
                  <a:pt x="10105415" y="6593184"/>
                </a:cubicBezTo>
                <a:lnTo>
                  <a:pt x="996978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3DE8EEA-0E18-43C4-85C8-EC85C625E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64840" y="236341"/>
            <a:ext cx="2727160" cy="6621659"/>
            <a:chOff x="9464840" y="236341"/>
            <a:chExt cx="2727160" cy="662165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26A544A-3C76-4502-A741-F4DB0E2CD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64840" y="538627"/>
              <a:ext cx="94160" cy="94160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17B8593-D171-47B5-8D1A-E34E7B138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8803" y="1206077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97D4A7C-B520-46CB-9A94-711F53997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B7B976F-E84B-4936-90D7-C8298A5E7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509" y="516637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C91FFEC-59DF-4D22-A925-F51520769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8931E95-0847-47E4-8AEC-312312A03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2793" y="5536248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C094915-EF93-49A0-9B90-C44FB9B5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3540" y="6169156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F28276C-079E-47FC-B63F-D8F2611E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1702762" y="6299355"/>
              <a:ext cx="489238" cy="558645"/>
            </a:xfrm>
            <a:custGeom>
              <a:avLst/>
              <a:gdLst>
                <a:gd name="connsiteX0" fmla="*/ 1156116 w 3186814"/>
                <a:gd name="connsiteY0" fmla="*/ 0 h 3638922"/>
                <a:gd name="connsiteX1" fmla="*/ 3186814 w 3186814"/>
                <a:gd name="connsiteY1" fmla="*/ 2030698 h 3638922"/>
                <a:gd name="connsiteX2" fmla="*/ 2447829 w 3186814"/>
                <a:gd name="connsiteY2" fmla="*/ 3597684 h 3638922"/>
                <a:gd name="connsiteX3" fmla="*/ 2392682 w 3186814"/>
                <a:gd name="connsiteY3" fmla="*/ 3638922 h 3638922"/>
                <a:gd name="connsiteX4" fmla="*/ 0 w 3186814"/>
                <a:gd name="connsiteY4" fmla="*/ 3638922 h 3638922"/>
                <a:gd name="connsiteX5" fmla="*/ 0 w 3186814"/>
                <a:gd name="connsiteY5" fmla="*/ 362315 h 3638922"/>
                <a:gd name="connsiteX6" fmla="*/ 20733 w 3186814"/>
                <a:gd name="connsiteY6" fmla="*/ 346811 h 3638922"/>
                <a:gd name="connsiteX7" fmla="*/ 1156116 w 3186814"/>
                <a:gd name="connsiteY7" fmla="*/ 0 h 363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6814" h="3638922">
                  <a:moveTo>
                    <a:pt x="1156116" y="0"/>
                  </a:moveTo>
                  <a:cubicBezTo>
                    <a:pt x="2277640" y="0"/>
                    <a:pt x="3186814" y="909174"/>
                    <a:pt x="3186814" y="2030698"/>
                  </a:cubicBezTo>
                  <a:cubicBezTo>
                    <a:pt x="3186814" y="2661556"/>
                    <a:pt x="2899146" y="3225224"/>
                    <a:pt x="2447829" y="3597684"/>
                  </a:cubicBezTo>
                  <a:lnTo>
                    <a:pt x="2392682" y="3638922"/>
                  </a:lnTo>
                  <a:lnTo>
                    <a:pt x="0" y="3638922"/>
                  </a:lnTo>
                  <a:lnTo>
                    <a:pt x="0" y="362315"/>
                  </a:lnTo>
                  <a:lnTo>
                    <a:pt x="20733" y="346811"/>
                  </a:lnTo>
                  <a:cubicBezTo>
                    <a:pt x="344835" y="127853"/>
                    <a:pt x="735545" y="0"/>
                    <a:pt x="115611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2543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7818AA9-82F7-46F6-8A83-1A6258163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7DB64F6-BF46-86F6-5F98-EDD95A08A6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2921" b="6434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52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08DE9-5647-483E-B731-49D34A839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6962B4-5DCE-4745-A877-F7237DA68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C31C6D-653C-4C57-B226-ED6CE571F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2590" y="0"/>
            <a:ext cx="8389411" cy="6858000"/>
          </a:xfrm>
          <a:custGeom>
            <a:avLst/>
            <a:gdLst>
              <a:gd name="connsiteX0" fmla="*/ 1405847 w 8389411"/>
              <a:gd name="connsiteY0" fmla="*/ 0 h 6858000"/>
              <a:gd name="connsiteX1" fmla="*/ 8389411 w 8389411"/>
              <a:gd name="connsiteY1" fmla="*/ 0 h 6858000"/>
              <a:gd name="connsiteX2" fmla="*/ 8389411 w 8389411"/>
              <a:gd name="connsiteY2" fmla="*/ 6858000 h 6858000"/>
              <a:gd name="connsiteX3" fmla="*/ 1403382 w 8389411"/>
              <a:gd name="connsiteY3" fmla="*/ 6858000 h 6858000"/>
              <a:gd name="connsiteX4" fmla="*/ 1126450 w 8389411"/>
              <a:gd name="connsiteY4" fmla="*/ 6554701 h 6858000"/>
              <a:gd name="connsiteX5" fmla="*/ 0 w 8389411"/>
              <a:gd name="connsiteY5" fmla="*/ 3431347 h 6858000"/>
              <a:gd name="connsiteX6" fmla="*/ 1281495 w 8389411"/>
              <a:gd name="connsiteY6" fmla="*/ 1298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9411" h="6858000">
                <a:moveTo>
                  <a:pt x="1405847" y="0"/>
                </a:moveTo>
                <a:lnTo>
                  <a:pt x="8389411" y="0"/>
                </a:lnTo>
                <a:lnTo>
                  <a:pt x="8389411" y="6858000"/>
                </a:lnTo>
                <a:lnTo>
                  <a:pt x="1403382" y="6858000"/>
                </a:lnTo>
                <a:lnTo>
                  <a:pt x="1126450" y="6554701"/>
                </a:lnTo>
                <a:cubicBezTo>
                  <a:pt x="422736" y="5705928"/>
                  <a:pt x="0" y="4617776"/>
                  <a:pt x="0" y="3431347"/>
                </a:cubicBezTo>
                <a:cubicBezTo>
                  <a:pt x="0" y="2160173"/>
                  <a:pt x="485281" y="1001818"/>
                  <a:pt x="1281495" y="1298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" name="decorative circles">
            <a:extLst>
              <a:ext uri="{FF2B5EF4-FFF2-40B4-BE49-F238E27FC236}">
                <a16:creationId xmlns:a16="http://schemas.microsoft.com/office/drawing/2014/main" id="{C310B041-3468-403A-926B-E3C1CF443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4914" y="299808"/>
            <a:ext cx="11521822" cy="6038357"/>
            <a:chOff x="244914" y="299808"/>
            <a:chExt cx="11521822" cy="603835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00295" y="515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3902316-BF90-4159-9FD2-6CFCCF7BE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5899" y="5741646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0333" y="6032385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914" y="5821038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14605A2-1B54-BEB3-3022-BB3470609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2"/>
            <a:ext cx="2862591" cy="5157049"/>
          </a:xfrm>
        </p:spPr>
        <p:txBody>
          <a:bodyPr anchor="ctr">
            <a:normAutofit/>
          </a:bodyPr>
          <a:lstStyle/>
          <a:p>
            <a:r>
              <a:rPr lang="es-GT" sz="4400"/>
              <a:t>CULTO AL CUERPO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8462B916-EE17-8EEB-B9B5-133DD6E15C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075142"/>
              </p:ext>
            </p:extLst>
          </p:nvPr>
        </p:nvGraphicFramePr>
        <p:xfrm>
          <a:off x="4629151" y="952022"/>
          <a:ext cx="7117918" cy="515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9763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3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4DA0203-BFB4-49DB-A205-51AD7549D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559A986-9A22-95D2-2EFC-5EA44BB98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b="9988"/>
          <a:stretch/>
        </p:blipFill>
        <p:spPr>
          <a:xfrm>
            <a:off x="20" y="10"/>
            <a:ext cx="12190456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652F1BB8-9F6C-45D6-898D-65348D26B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493446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ED4C67-3D2E-326A-D78B-F520097F9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143294"/>
            <a:ext cx="9923708" cy="10201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ANOREXIA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A09ABEB-FBB2-4784-AB42-132C2B7B8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65714" y="236341"/>
            <a:ext cx="113367" cy="113367"/>
          </a:xfrm>
          <a:prstGeom prst="ellipse">
            <a:avLst/>
          </a:prstGeom>
          <a:solidFill>
            <a:srgbClr val="F39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E19B7D6-ACF5-4FD5-9847-AA489F05B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4840" y="538627"/>
            <a:ext cx="94160" cy="94160"/>
          </a:xfrm>
          <a:prstGeom prst="ellipse">
            <a:avLst/>
          </a:prstGeom>
          <a:solidFill>
            <a:schemeClr val="tx2">
              <a:lumMod val="50000"/>
              <a:lumOff val="5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DC3951C-8573-4092-BB1C-895AB62DC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3509" y="516637"/>
            <a:ext cx="466441" cy="4664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897F30D-1513-46A2-A047-AEC827A0E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8803" y="1206077"/>
            <a:ext cx="226735" cy="226735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484E33B-84C6-44AB-B37B-AD40DD864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0142" y="4588038"/>
            <a:ext cx="113367" cy="113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32C2FFF-1C26-4710-B2B8-9DB486DAE1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83540" y="6169156"/>
            <a:ext cx="113367" cy="1133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6D50462-DF3B-4889-8D2A-9B6BE7741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42793" y="5536248"/>
            <a:ext cx="800716" cy="800716"/>
          </a:xfrm>
          <a:prstGeom prst="ellipse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4661B72-AE95-451D-822D-E19815CF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02762" y="6299355"/>
            <a:ext cx="489238" cy="558645"/>
          </a:xfrm>
          <a:custGeom>
            <a:avLst/>
            <a:gdLst>
              <a:gd name="connsiteX0" fmla="*/ 1156116 w 3186814"/>
              <a:gd name="connsiteY0" fmla="*/ 0 h 3638922"/>
              <a:gd name="connsiteX1" fmla="*/ 3186814 w 3186814"/>
              <a:gd name="connsiteY1" fmla="*/ 2030698 h 3638922"/>
              <a:gd name="connsiteX2" fmla="*/ 2447829 w 3186814"/>
              <a:gd name="connsiteY2" fmla="*/ 3597684 h 3638922"/>
              <a:gd name="connsiteX3" fmla="*/ 2392682 w 3186814"/>
              <a:gd name="connsiteY3" fmla="*/ 3638922 h 3638922"/>
              <a:gd name="connsiteX4" fmla="*/ 0 w 3186814"/>
              <a:gd name="connsiteY4" fmla="*/ 3638922 h 3638922"/>
              <a:gd name="connsiteX5" fmla="*/ 0 w 3186814"/>
              <a:gd name="connsiteY5" fmla="*/ 362315 h 3638922"/>
              <a:gd name="connsiteX6" fmla="*/ 20733 w 3186814"/>
              <a:gd name="connsiteY6" fmla="*/ 346811 h 3638922"/>
              <a:gd name="connsiteX7" fmla="*/ 1156116 w 3186814"/>
              <a:gd name="connsiteY7" fmla="*/ 0 h 363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6814" h="3638922">
                <a:moveTo>
                  <a:pt x="1156116" y="0"/>
                </a:moveTo>
                <a:cubicBezTo>
                  <a:pt x="2277640" y="0"/>
                  <a:pt x="3186814" y="909174"/>
                  <a:pt x="3186814" y="2030698"/>
                </a:cubicBezTo>
                <a:cubicBezTo>
                  <a:pt x="3186814" y="2661556"/>
                  <a:pt x="2899146" y="3225224"/>
                  <a:pt x="2447829" y="3597684"/>
                </a:cubicBezTo>
                <a:lnTo>
                  <a:pt x="2392682" y="3638922"/>
                </a:lnTo>
                <a:lnTo>
                  <a:pt x="0" y="3638922"/>
                </a:lnTo>
                <a:lnTo>
                  <a:pt x="0" y="362315"/>
                </a:lnTo>
                <a:lnTo>
                  <a:pt x="20733" y="346811"/>
                </a:lnTo>
                <a:cubicBezTo>
                  <a:pt x="344835" y="127853"/>
                  <a:pt x="735545" y="0"/>
                  <a:pt x="1156116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95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3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5D20674-CF0C-4687-81B6-A613F871A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8665B79-6339-B2B0-A9C6-8812FE498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t="25389" b="580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C2BD3211-5B9B-40DA-8BD0-C3426AE78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9872" y="0"/>
            <a:ext cx="113367" cy="113367"/>
          </a:xfrm>
          <a:prstGeom prst="ellipse">
            <a:avLst/>
          </a:prstGeom>
          <a:solidFill>
            <a:srgbClr val="F39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D8121B6-45E6-447F-87B8-58EDD064E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8414" y="63468"/>
            <a:ext cx="56114" cy="56114"/>
          </a:xfrm>
          <a:prstGeom prst="ellipse">
            <a:avLst/>
          </a:prstGeom>
          <a:solidFill>
            <a:srgbClr val="F39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C95B8E3-CBB0-4A5C-B65B-59C12D44B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2370" y="655738"/>
            <a:ext cx="466441" cy="4664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EA710C0-F536-4B31-8D0F-28E2F0893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9769" y="579797"/>
            <a:ext cx="113367" cy="113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1EB61F8-34CD-4251-9B31-59AB92843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0824" y="374048"/>
            <a:ext cx="230878" cy="230878"/>
          </a:xfrm>
          <a:prstGeom prst="ellipse">
            <a:avLst/>
          </a:prstGeom>
          <a:solidFill>
            <a:schemeClr val="accent2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33FA5DB-69DC-4137-9264-5F838B990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5468" y="971670"/>
            <a:ext cx="113367" cy="1133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E98D956-6B7A-4A94-B508-F7A30E642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334" y="512240"/>
            <a:ext cx="703889" cy="703889"/>
          </a:xfrm>
          <a:prstGeom prst="ellipse">
            <a:avLst/>
          </a:prstGeom>
          <a:solidFill>
            <a:schemeClr val="accent3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6A3D2FC-6F98-4157-94A8-7D7FBD56E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41428" y="815149"/>
            <a:ext cx="113367" cy="113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7AE16AB-F0AB-4AC3-BD8F-336B5D98C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7435" y="1096664"/>
            <a:ext cx="405140" cy="405140"/>
          </a:xfrm>
          <a:prstGeom prst="ellipse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C819BFF-25C5-425C-8CD1-789F7A30D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" y="1840754"/>
            <a:ext cx="12188952" cy="501724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0D541A-FFF0-24E6-E64B-C80E233EB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88205"/>
            <a:ext cx="8731683" cy="11604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VIGOREXIA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0BE49C6-06E3-4324-91A8-F25B7DA1D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66319" y="1989824"/>
            <a:ext cx="226735" cy="226735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78ABC8A-B58F-4AAE-8F6F-A07EB9D6D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30" y="2808040"/>
            <a:ext cx="226735" cy="226735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5157"/>
      </p:ext>
    </p:extLst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AnalogousFromLightSeedLeftStep">
      <a:dk1>
        <a:srgbClr val="000000"/>
      </a:dk1>
      <a:lt1>
        <a:srgbClr val="FFFFFF"/>
      </a:lt1>
      <a:dk2>
        <a:srgbClr val="412D24"/>
      </a:dk2>
      <a:lt2>
        <a:srgbClr val="E2E4E8"/>
      </a:lt2>
      <a:accent1>
        <a:srgbClr val="B89F5F"/>
      </a:accent1>
      <a:accent2>
        <a:srgbClr val="D38766"/>
      </a:accent2>
      <a:accent3>
        <a:srgbClr val="DB818C"/>
      </a:accent3>
      <a:accent4>
        <a:srgbClr val="D366A0"/>
      </a:accent4>
      <a:accent5>
        <a:srgbClr val="DB81D6"/>
      </a:accent5>
      <a:accent6>
        <a:srgbClr val="AB66D3"/>
      </a:accent6>
      <a:hlink>
        <a:srgbClr val="697DAE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507</Words>
  <Application>Microsoft Office PowerPoint</Application>
  <PresentationFormat>Panorámica</PresentationFormat>
  <Paragraphs>60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AvenirNext LT Pro Medium</vt:lpstr>
      <vt:lpstr>Calibri</vt:lpstr>
      <vt:lpstr>Gill Sans Nova</vt:lpstr>
      <vt:lpstr>ConfettiVTI</vt:lpstr>
      <vt:lpstr>FISIOLOGÍA MUSCUlAR</vt:lpstr>
      <vt:lpstr>TEJIDOMUSCULAR</vt:lpstr>
      <vt:lpstr>MÚSCULO</vt:lpstr>
      <vt:lpstr>Presentación de PowerPoint</vt:lpstr>
      <vt:lpstr>Presentación de PowerPoint</vt:lpstr>
      <vt:lpstr>Presentación de PowerPoint</vt:lpstr>
      <vt:lpstr>CULTO AL CUERPO</vt:lpstr>
      <vt:lpstr>ANOREXIA</vt:lpstr>
      <vt:lpstr>VIGOREXIA</vt:lpstr>
      <vt:lpstr>MUSCULATURA ESTÉTICA</vt:lpstr>
      <vt:lpstr>GENERALIDADES</vt:lpstr>
      <vt:lpstr>MÚSCULO ESQUELÉTICO</vt:lpstr>
      <vt:lpstr>Presentación de PowerPoint</vt:lpstr>
      <vt:lpstr>FIBRA MUSCULAR ESQUELÉTICA</vt:lpstr>
      <vt:lpstr>MIOFIBRILLAS</vt:lpstr>
      <vt:lpstr>FILAMENTOS</vt:lpstr>
      <vt:lpstr>Presentación de PowerPoint</vt:lpstr>
      <vt:lpstr>FILAMENTOS</vt:lpstr>
      <vt:lpstr>MOLÉCULAS FILAMENTOSAS DE TITINA</vt:lpstr>
      <vt:lpstr>Presentación de PowerPoint</vt:lpstr>
      <vt:lpstr>SARCOPLASMA</vt:lpstr>
      <vt:lpstr>Retículo sarcoplásmico</vt:lpstr>
      <vt:lpstr>MECANISMO GENERAL DE LA CONTRACCIÓN MUSCULAR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FISIOLOGÍA MUSCUlAR</dc:title>
  <dc:creator>Cesar Morataya</dc:creator>
  <cp:lastModifiedBy>César Morataya</cp:lastModifiedBy>
  <cp:revision>4</cp:revision>
  <dcterms:created xsi:type="dcterms:W3CDTF">2023-05-25T16:44:28Z</dcterms:created>
  <dcterms:modified xsi:type="dcterms:W3CDTF">2023-06-01T23:27:51Z</dcterms:modified>
</cp:coreProperties>
</file>