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5" r:id="rId9"/>
    <p:sldId id="261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6" r:id="rId25"/>
    <p:sldId id="297" r:id="rId26"/>
    <p:sldId id="280" r:id="rId27"/>
    <p:sldId id="281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5" r:id="rId42"/>
    <p:sldId id="298" r:id="rId43"/>
    <p:sldId id="299" r:id="rId44"/>
    <p:sldId id="300" r:id="rId45"/>
    <p:sldId id="301" r:id="rId46"/>
    <p:sldId id="294" r:id="rId47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516BA-BE4F-4B02-BDAC-675AE429E7D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F581D2-649F-40BF-92B2-960DBC5B1446}">
      <dgm:prSet/>
      <dgm:spPr/>
      <dgm:t>
        <a:bodyPr/>
        <a:lstStyle/>
        <a:p>
          <a:r>
            <a:rPr lang="es-GT"/>
            <a:t>Raíces posteriores o dorsales, señal sensitiva</a:t>
          </a:r>
          <a:endParaRPr lang="en-US"/>
        </a:p>
      </dgm:t>
    </dgm:pt>
    <dgm:pt modelId="{A2B41C91-32E6-4879-AA21-D78EFFCEE552}" type="parTrans" cxnId="{83B1BD85-9549-4BA7-B93E-D690C2DE3F5C}">
      <dgm:prSet/>
      <dgm:spPr/>
      <dgm:t>
        <a:bodyPr/>
        <a:lstStyle/>
        <a:p>
          <a:endParaRPr lang="en-US"/>
        </a:p>
      </dgm:t>
    </dgm:pt>
    <dgm:pt modelId="{1327CFD3-00F1-4A99-8FF4-6BDE7F3DEA06}" type="sibTrans" cxnId="{83B1BD85-9549-4BA7-B93E-D690C2DE3F5C}">
      <dgm:prSet/>
      <dgm:spPr/>
      <dgm:t>
        <a:bodyPr/>
        <a:lstStyle/>
        <a:p>
          <a:endParaRPr lang="en-US"/>
        </a:p>
      </dgm:t>
    </dgm:pt>
    <dgm:pt modelId="{221D3112-1614-4FBC-AC3C-DCB23A09CC87}">
      <dgm:prSet/>
      <dgm:spPr/>
      <dgm:t>
        <a:bodyPr/>
        <a:lstStyle/>
        <a:p>
          <a:r>
            <a:rPr lang="es-GT"/>
            <a:t>Una rama termina en la sustancia gris, suscita los reflejos medulares</a:t>
          </a:r>
          <a:endParaRPr lang="en-US"/>
        </a:p>
      </dgm:t>
    </dgm:pt>
    <dgm:pt modelId="{F5C64B73-FCEB-4D94-A178-34BF9216EF22}" type="parTrans" cxnId="{59863F6F-6000-45F0-867A-C4E804868D37}">
      <dgm:prSet/>
      <dgm:spPr/>
      <dgm:t>
        <a:bodyPr/>
        <a:lstStyle/>
        <a:p>
          <a:endParaRPr lang="en-US"/>
        </a:p>
      </dgm:t>
    </dgm:pt>
    <dgm:pt modelId="{ED152FCF-1624-48F1-8BA5-814125DDA771}" type="sibTrans" cxnId="{59863F6F-6000-45F0-867A-C4E804868D37}">
      <dgm:prSet/>
      <dgm:spPr/>
      <dgm:t>
        <a:bodyPr/>
        <a:lstStyle/>
        <a:p>
          <a:endParaRPr lang="en-US"/>
        </a:p>
      </dgm:t>
    </dgm:pt>
    <dgm:pt modelId="{23158C99-831E-4BE8-93D5-5A218112B5B4}">
      <dgm:prSet/>
      <dgm:spPr/>
      <dgm:t>
        <a:bodyPr/>
        <a:lstStyle/>
        <a:p>
          <a:r>
            <a:rPr lang="es-GT"/>
            <a:t>Otra rama transmite los impulsos a zonas superiores, tronco encefálico o corteza cerebral</a:t>
          </a:r>
          <a:endParaRPr lang="en-US"/>
        </a:p>
      </dgm:t>
    </dgm:pt>
    <dgm:pt modelId="{91800C5B-AD5D-43F7-B9CB-30F9432EB9DA}" type="parTrans" cxnId="{00987DA8-DF5E-440C-8897-C236EA09F942}">
      <dgm:prSet/>
      <dgm:spPr/>
      <dgm:t>
        <a:bodyPr/>
        <a:lstStyle/>
        <a:p>
          <a:endParaRPr lang="en-US"/>
        </a:p>
      </dgm:t>
    </dgm:pt>
    <dgm:pt modelId="{41F32F7B-2D23-471C-8CDE-4B7185BDA5FC}" type="sibTrans" cxnId="{00987DA8-DF5E-440C-8897-C236EA09F942}">
      <dgm:prSet/>
      <dgm:spPr/>
      <dgm:t>
        <a:bodyPr/>
        <a:lstStyle/>
        <a:p>
          <a:endParaRPr lang="en-US"/>
        </a:p>
      </dgm:t>
    </dgm:pt>
    <dgm:pt modelId="{21B97B81-32E1-40A7-A609-725CE6DE64AD}" type="pres">
      <dgm:prSet presAssocID="{12B516BA-BE4F-4B02-BDAC-675AE429E7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A8DB9AF-1196-4897-919A-256808599A17}" type="pres">
      <dgm:prSet presAssocID="{A3F581D2-649F-40BF-92B2-960DBC5B1446}" presName="hierRoot1" presStyleCnt="0"/>
      <dgm:spPr/>
    </dgm:pt>
    <dgm:pt modelId="{9A3DE641-8DF8-461A-BFDB-5C5907660A54}" type="pres">
      <dgm:prSet presAssocID="{A3F581D2-649F-40BF-92B2-960DBC5B1446}" presName="composite" presStyleCnt="0"/>
      <dgm:spPr/>
    </dgm:pt>
    <dgm:pt modelId="{E6E680EF-4238-4FB7-B5B1-7EC71FEFE8D2}" type="pres">
      <dgm:prSet presAssocID="{A3F581D2-649F-40BF-92B2-960DBC5B1446}" presName="background" presStyleLbl="node0" presStyleIdx="0" presStyleCnt="3"/>
      <dgm:spPr/>
    </dgm:pt>
    <dgm:pt modelId="{9F8478FE-091F-4F4A-AA40-9A14BCDED130}" type="pres">
      <dgm:prSet presAssocID="{A3F581D2-649F-40BF-92B2-960DBC5B1446}" presName="text" presStyleLbl="fgAcc0" presStyleIdx="0" presStyleCnt="3">
        <dgm:presLayoutVars>
          <dgm:chPref val="3"/>
        </dgm:presLayoutVars>
      </dgm:prSet>
      <dgm:spPr/>
    </dgm:pt>
    <dgm:pt modelId="{A2188E24-CE90-4E3F-B503-E38D6225F4D4}" type="pres">
      <dgm:prSet presAssocID="{A3F581D2-649F-40BF-92B2-960DBC5B1446}" presName="hierChild2" presStyleCnt="0"/>
      <dgm:spPr/>
    </dgm:pt>
    <dgm:pt modelId="{28C53654-51FB-4DCD-88AF-14C0ADAF1A1E}" type="pres">
      <dgm:prSet presAssocID="{221D3112-1614-4FBC-AC3C-DCB23A09CC87}" presName="hierRoot1" presStyleCnt="0"/>
      <dgm:spPr/>
    </dgm:pt>
    <dgm:pt modelId="{F3E14031-A6D8-493A-86CF-51638EF77F85}" type="pres">
      <dgm:prSet presAssocID="{221D3112-1614-4FBC-AC3C-DCB23A09CC87}" presName="composite" presStyleCnt="0"/>
      <dgm:spPr/>
    </dgm:pt>
    <dgm:pt modelId="{46415AA4-6DCC-4AC6-93AD-AF3EA83C2A14}" type="pres">
      <dgm:prSet presAssocID="{221D3112-1614-4FBC-AC3C-DCB23A09CC87}" presName="background" presStyleLbl="node0" presStyleIdx="1" presStyleCnt="3"/>
      <dgm:spPr/>
    </dgm:pt>
    <dgm:pt modelId="{7840BE78-6484-4055-8659-2D0CFB10D472}" type="pres">
      <dgm:prSet presAssocID="{221D3112-1614-4FBC-AC3C-DCB23A09CC87}" presName="text" presStyleLbl="fgAcc0" presStyleIdx="1" presStyleCnt="3">
        <dgm:presLayoutVars>
          <dgm:chPref val="3"/>
        </dgm:presLayoutVars>
      </dgm:prSet>
      <dgm:spPr/>
    </dgm:pt>
    <dgm:pt modelId="{7CA16FED-1FE3-4BB0-9AB6-838726419B0E}" type="pres">
      <dgm:prSet presAssocID="{221D3112-1614-4FBC-AC3C-DCB23A09CC87}" presName="hierChild2" presStyleCnt="0"/>
      <dgm:spPr/>
    </dgm:pt>
    <dgm:pt modelId="{E088589E-298C-4836-B6E5-D16D64D188C3}" type="pres">
      <dgm:prSet presAssocID="{23158C99-831E-4BE8-93D5-5A218112B5B4}" presName="hierRoot1" presStyleCnt="0"/>
      <dgm:spPr/>
    </dgm:pt>
    <dgm:pt modelId="{D885512E-576F-46A0-BBE3-5A888B2B89D9}" type="pres">
      <dgm:prSet presAssocID="{23158C99-831E-4BE8-93D5-5A218112B5B4}" presName="composite" presStyleCnt="0"/>
      <dgm:spPr/>
    </dgm:pt>
    <dgm:pt modelId="{C0DE7DCA-7783-41EB-8CC4-39B94EDFC642}" type="pres">
      <dgm:prSet presAssocID="{23158C99-831E-4BE8-93D5-5A218112B5B4}" presName="background" presStyleLbl="node0" presStyleIdx="2" presStyleCnt="3"/>
      <dgm:spPr/>
    </dgm:pt>
    <dgm:pt modelId="{BD5F268D-079D-40A9-B2B5-6EDD7BCBC7C2}" type="pres">
      <dgm:prSet presAssocID="{23158C99-831E-4BE8-93D5-5A218112B5B4}" presName="text" presStyleLbl="fgAcc0" presStyleIdx="2" presStyleCnt="3">
        <dgm:presLayoutVars>
          <dgm:chPref val="3"/>
        </dgm:presLayoutVars>
      </dgm:prSet>
      <dgm:spPr/>
    </dgm:pt>
    <dgm:pt modelId="{9A4CD511-7766-4FF4-9F50-5722DF09A4F1}" type="pres">
      <dgm:prSet presAssocID="{23158C99-831E-4BE8-93D5-5A218112B5B4}" presName="hierChild2" presStyleCnt="0"/>
      <dgm:spPr/>
    </dgm:pt>
  </dgm:ptLst>
  <dgm:cxnLst>
    <dgm:cxn modelId="{59863F6F-6000-45F0-867A-C4E804868D37}" srcId="{12B516BA-BE4F-4B02-BDAC-675AE429E7DB}" destId="{221D3112-1614-4FBC-AC3C-DCB23A09CC87}" srcOrd="1" destOrd="0" parTransId="{F5C64B73-FCEB-4D94-A178-34BF9216EF22}" sibTransId="{ED152FCF-1624-48F1-8BA5-814125DDA771}"/>
    <dgm:cxn modelId="{83B1BD85-9549-4BA7-B93E-D690C2DE3F5C}" srcId="{12B516BA-BE4F-4B02-BDAC-675AE429E7DB}" destId="{A3F581D2-649F-40BF-92B2-960DBC5B1446}" srcOrd="0" destOrd="0" parTransId="{A2B41C91-32E6-4879-AA21-D78EFFCEE552}" sibTransId="{1327CFD3-00F1-4A99-8FF4-6BDE7F3DEA06}"/>
    <dgm:cxn modelId="{00987DA8-DF5E-440C-8897-C236EA09F942}" srcId="{12B516BA-BE4F-4B02-BDAC-675AE429E7DB}" destId="{23158C99-831E-4BE8-93D5-5A218112B5B4}" srcOrd="2" destOrd="0" parTransId="{91800C5B-AD5D-43F7-B9CB-30F9432EB9DA}" sibTransId="{41F32F7B-2D23-471C-8CDE-4B7185BDA5FC}"/>
    <dgm:cxn modelId="{67BB9CB8-FB19-4887-96DE-CACE3F03E7E2}" type="presOf" srcId="{12B516BA-BE4F-4B02-BDAC-675AE429E7DB}" destId="{21B97B81-32E1-40A7-A609-725CE6DE64AD}" srcOrd="0" destOrd="0" presId="urn:microsoft.com/office/officeart/2005/8/layout/hierarchy1"/>
    <dgm:cxn modelId="{A18750C8-AB62-490F-B7BD-A833C77A9B02}" type="presOf" srcId="{A3F581D2-649F-40BF-92B2-960DBC5B1446}" destId="{9F8478FE-091F-4F4A-AA40-9A14BCDED130}" srcOrd="0" destOrd="0" presId="urn:microsoft.com/office/officeart/2005/8/layout/hierarchy1"/>
    <dgm:cxn modelId="{5F04F9CB-5436-4C83-8361-8BF16545845A}" type="presOf" srcId="{221D3112-1614-4FBC-AC3C-DCB23A09CC87}" destId="{7840BE78-6484-4055-8659-2D0CFB10D472}" srcOrd="0" destOrd="0" presId="urn:microsoft.com/office/officeart/2005/8/layout/hierarchy1"/>
    <dgm:cxn modelId="{09C383FA-73D6-4D60-8E12-9AE1EE801D9E}" type="presOf" srcId="{23158C99-831E-4BE8-93D5-5A218112B5B4}" destId="{BD5F268D-079D-40A9-B2B5-6EDD7BCBC7C2}" srcOrd="0" destOrd="0" presId="urn:microsoft.com/office/officeart/2005/8/layout/hierarchy1"/>
    <dgm:cxn modelId="{74F9C421-A9B0-4FC5-A16C-4BA4EEE6CE6B}" type="presParOf" srcId="{21B97B81-32E1-40A7-A609-725CE6DE64AD}" destId="{4A8DB9AF-1196-4897-919A-256808599A17}" srcOrd="0" destOrd="0" presId="urn:microsoft.com/office/officeart/2005/8/layout/hierarchy1"/>
    <dgm:cxn modelId="{4CF8AA4E-529E-429C-AF3D-7E7030455C42}" type="presParOf" srcId="{4A8DB9AF-1196-4897-919A-256808599A17}" destId="{9A3DE641-8DF8-461A-BFDB-5C5907660A54}" srcOrd="0" destOrd="0" presId="urn:microsoft.com/office/officeart/2005/8/layout/hierarchy1"/>
    <dgm:cxn modelId="{015C6EB7-5CAF-49E1-9318-1D3566130521}" type="presParOf" srcId="{9A3DE641-8DF8-461A-BFDB-5C5907660A54}" destId="{E6E680EF-4238-4FB7-B5B1-7EC71FEFE8D2}" srcOrd="0" destOrd="0" presId="urn:microsoft.com/office/officeart/2005/8/layout/hierarchy1"/>
    <dgm:cxn modelId="{6FCDB312-C0C4-4ABD-BF4D-306187D602E5}" type="presParOf" srcId="{9A3DE641-8DF8-461A-BFDB-5C5907660A54}" destId="{9F8478FE-091F-4F4A-AA40-9A14BCDED130}" srcOrd="1" destOrd="0" presId="urn:microsoft.com/office/officeart/2005/8/layout/hierarchy1"/>
    <dgm:cxn modelId="{10A8A58D-B32D-4F81-90D1-536B4CCFC73E}" type="presParOf" srcId="{4A8DB9AF-1196-4897-919A-256808599A17}" destId="{A2188E24-CE90-4E3F-B503-E38D6225F4D4}" srcOrd="1" destOrd="0" presId="urn:microsoft.com/office/officeart/2005/8/layout/hierarchy1"/>
    <dgm:cxn modelId="{1AB5724C-D3A3-4DAC-9B9A-EE51922AFD08}" type="presParOf" srcId="{21B97B81-32E1-40A7-A609-725CE6DE64AD}" destId="{28C53654-51FB-4DCD-88AF-14C0ADAF1A1E}" srcOrd="1" destOrd="0" presId="urn:microsoft.com/office/officeart/2005/8/layout/hierarchy1"/>
    <dgm:cxn modelId="{76B15145-FA7C-445D-AF1E-B5D1E6D1D65F}" type="presParOf" srcId="{28C53654-51FB-4DCD-88AF-14C0ADAF1A1E}" destId="{F3E14031-A6D8-493A-86CF-51638EF77F85}" srcOrd="0" destOrd="0" presId="urn:microsoft.com/office/officeart/2005/8/layout/hierarchy1"/>
    <dgm:cxn modelId="{0C83041F-36A7-4CF9-9A5B-B392EFD13903}" type="presParOf" srcId="{F3E14031-A6D8-493A-86CF-51638EF77F85}" destId="{46415AA4-6DCC-4AC6-93AD-AF3EA83C2A14}" srcOrd="0" destOrd="0" presId="urn:microsoft.com/office/officeart/2005/8/layout/hierarchy1"/>
    <dgm:cxn modelId="{461A505C-B53D-48F8-8D1E-553034D4E73E}" type="presParOf" srcId="{F3E14031-A6D8-493A-86CF-51638EF77F85}" destId="{7840BE78-6484-4055-8659-2D0CFB10D472}" srcOrd="1" destOrd="0" presId="urn:microsoft.com/office/officeart/2005/8/layout/hierarchy1"/>
    <dgm:cxn modelId="{250615FD-7182-4257-A11F-9B7BC1CE10FA}" type="presParOf" srcId="{28C53654-51FB-4DCD-88AF-14C0ADAF1A1E}" destId="{7CA16FED-1FE3-4BB0-9AB6-838726419B0E}" srcOrd="1" destOrd="0" presId="urn:microsoft.com/office/officeart/2005/8/layout/hierarchy1"/>
    <dgm:cxn modelId="{0837FD81-A4B1-4111-890A-45D5F3BE8232}" type="presParOf" srcId="{21B97B81-32E1-40A7-A609-725CE6DE64AD}" destId="{E088589E-298C-4836-B6E5-D16D64D188C3}" srcOrd="2" destOrd="0" presId="urn:microsoft.com/office/officeart/2005/8/layout/hierarchy1"/>
    <dgm:cxn modelId="{8AD4AA9C-0A15-4EBD-8C9A-102627A3DE88}" type="presParOf" srcId="{E088589E-298C-4836-B6E5-D16D64D188C3}" destId="{D885512E-576F-46A0-BBE3-5A888B2B89D9}" srcOrd="0" destOrd="0" presId="urn:microsoft.com/office/officeart/2005/8/layout/hierarchy1"/>
    <dgm:cxn modelId="{72DA1C95-921E-4DED-A765-15C2F317DE5B}" type="presParOf" srcId="{D885512E-576F-46A0-BBE3-5A888B2B89D9}" destId="{C0DE7DCA-7783-41EB-8CC4-39B94EDFC642}" srcOrd="0" destOrd="0" presId="urn:microsoft.com/office/officeart/2005/8/layout/hierarchy1"/>
    <dgm:cxn modelId="{95FD3BF6-C69A-4659-ACE3-37F9081D4C98}" type="presParOf" srcId="{D885512E-576F-46A0-BBE3-5A888B2B89D9}" destId="{BD5F268D-079D-40A9-B2B5-6EDD7BCBC7C2}" srcOrd="1" destOrd="0" presId="urn:microsoft.com/office/officeart/2005/8/layout/hierarchy1"/>
    <dgm:cxn modelId="{29EEF4B7-B4AF-4596-B8AB-78167056173D}" type="presParOf" srcId="{E088589E-298C-4836-B6E5-D16D64D188C3}" destId="{9A4CD511-7766-4FF4-9F50-5722DF09A4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9CCB26-DB74-423C-889A-198A9F20F47F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78D4D1E-322D-43EC-BFC0-8B51F35C58B8}">
      <dgm:prSet/>
      <dgm:spPr/>
      <dgm:t>
        <a:bodyPr/>
        <a:lstStyle/>
        <a:p>
          <a:r>
            <a:rPr lang="es-GT"/>
            <a:t>ASTAS ANTERIORES</a:t>
          </a:r>
          <a:endParaRPr lang="en-US"/>
        </a:p>
      </dgm:t>
    </dgm:pt>
    <dgm:pt modelId="{F9B0A703-4FF8-4F9B-8C86-376919C569B6}" type="parTrans" cxnId="{DB432D5A-E407-497F-B7CF-2103F6AEBF38}">
      <dgm:prSet/>
      <dgm:spPr/>
      <dgm:t>
        <a:bodyPr/>
        <a:lstStyle/>
        <a:p>
          <a:endParaRPr lang="en-US"/>
        </a:p>
      </dgm:t>
    </dgm:pt>
    <dgm:pt modelId="{E16C36B9-9810-460F-A534-36AEF9ED8F4B}" type="sibTrans" cxnId="{DB432D5A-E407-497F-B7CF-2103F6AEBF38}">
      <dgm:prSet/>
      <dgm:spPr/>
      <dgm:t>
        <a:bodyPr/>
        <a:lstStyle/>
        <a:p>
          <a:endParaRPr lang="en-US"/>
        </a:p>
      </dgm:t>
    </dgm:pt>
    <dgm:pt modelId="{BFABD25D-7348-4F33-AD88-9D2FD37F4B9F}">
      <dgm:prSet/>
      <dgm:spPr/>
      <dgm:t>
        <a:bodyPr/>
        <a:lstStyle/>
        <a:p>
          <a:r>
            <a:rPr lang="es-GT"/>
            <a:t>50 % A UN 100% más grandes que el resto</a:t>
          </a:r>
          <a:endParaRPr lang="en-US"/>
        </a:p>
      </dgm:t>
    </dgm:pt>
    <dgm:pt modelId="{DD249AD9-F5A4-4178-B644-CED4AA8AC02A}" type="parTrans" cxnId="{AAB8703B-39EF-48F5-BD1B-AD09D2E2D3AB}">
      <dgm:prSet/>
      <dgm:spPr/>
      <dgm:t>
        <a:bodyPr/>
        <a:lstStyle/>
        <a:p>
          <a:endParaRPr lang="en-US"/>
        </a:p>
      </dgm:t>
    </dgm:pt>
    <dgm:pt modelId="{D5693457-1947-44AD-BFC0-060E762F8D3F}" type="sibTrans" cxnId="{AAB8703B-39EF-48F5-BD1B-AD09D2E2D3AB}">
      <dgm:prSet/>
      <dgm:spPr/>
      <dgm:t>
        <a:bodyPr/>
        <a:lstStyle/>
        <a:p>
          <a:endParaRPr lang="en-US"/>
        </a:p>
      </dgm:t>
    </dgm:pt>
    <dgm:pt modelId="{63807193-D632-4093-BAC7-6BAD0A4FD5A5}">
      <dgm:prSet/>
      <dgm:spPr/>
      <dgm:t>
        <a:bodyPr/>
        <a:lstStyle/>
        <a:p>
          <a:r>
            <a:rPr lang="es-GT"/>
            <a:t>De ellas nacen las raíces anteriores, motoras que inervan los músculos esqueléticos.</a:t>
          </a:r>
          <a:endParaRPr lang="en-US"/>
        </a:p>
      </dgm:t>
    </dgm:pt>
    <dgm:pt modelId="{B68243A5-511C-4F70-AC9A-1570261EF5F5}" type="parTrans" cxnId="{AE6D885B-2B88-410F-85E9-66D5A3D3B4A9}">
      <dgm:prSet/>
      <dgm:spPr/>
      <dgm:t>
        <a:bodyPr/>
        <a:lstStyle/>
        <a:p>
          <a:endParaRPr lang="en-US"/>
        </a:p>
      </dgm:t>
    </dgm:pt>
    <dgm:pt modelId="{C99FD6E1-0D5B-45C3-9F18-60AA6EFDED29}" type="sibTrans" cxnId="{AE6D885B-2B88-410F-85E9-66D5A3D3B4A9}">
      <dgm:prSet/>
      <dgm:spPr/>
      <dgm:t>
        <a:bodyPr/>
        <a:lstStyle/>
        <a:p>
          <a:endParaRPr lang="en-US"/>
        </a:p>
      </dgm:t>
    </dgm:pt>
    <dgm:pt modelId="{ABFC3034-8554-4EBA-9345-A029FD73F49F}">
      <dgm:prSet/>
      <dgm:spPr/>
      <dgm:t>
        <a:bodyPr/>
        <a:lstStyle/>
        <a:p>
          <a:r>
            <a:rPr lang="es-GT"/>
            <a:t>De dos tipos: MOTONEURONAS ALFA (α) Y GAMA (</a:t>
          </a:r>
          <a:r>
            <a:rPr lang="el-GR"/>
            <a:t>γ</a:t>
          </a:r>
          <a:r>
            <a:rPr lang="es-PA"/>
            <a:t>)</a:t>
          </a:r>
          <a:endParaRPr lang="en-US"/>
        </a:p>
      </dgm:t>
    </dgm:pt>
    <dgm:pt modelId="{E99586E4-39AE-4398-ADCA-F662F2785F98}" type="parTrans" cxnId="{85DEBE3D-847B-47BC-B304-7FFC93B07B37}">
      <dgm:prSet/>
      <dgm:spPr/>
      <dgm:t>
        <a:bodyPr/>
        <a:lstStyle/>
        <a:p>
          <a:endParaRPr lang="en-US"/>
        </a:p>
      </dgm:t>
    </dgm:pt>
    <dgm:pt modelId="{BF393AE5-E5DB-4935-A74B-9E39C88D0D81}" type="sibTrans" cxnId="{85DEBE3D-847B-47BC-B304-7FFC93B07B37}">
      <dgm:prSet/>
      <dgm:spPr/>
      <dgm:t>
        <a:bodyPr/>
        <a:lstStyle/>
        <a:p>
          <a:endParaRPr lang="en-US"/>
        </a:p>
      </dgm:t>
    </dgm:pt>
    <dgm:pt modelId="{45A650E0-1DA0-4C04-BA83-40A803FA49B4}" type="pres">
      <dgm:prSet presAssocID="{489CCB26-DB74-423C-889A-198A9F20F47F}" presName="vert0" presStyleCnt="0">
        <dgm:presLayoutVars>
          <dgm:dir/>
          <dgm:animOne val="branch"/>
          <dgm:animLvl val="lvl"/>
        </dgm:presLayoutVars>
      </dgm:prSet>
      <dgm:spPr/>
    </dgm:pt>
    <dgm:pt modelId="{6DB75248-42F3-457B-9811-5F120E0D07DF}" type="pres">
      <dgm:prSet presAssocID="{178D4D1E-322D-43EC-BFC0-8B51F35C58B8}" presName="thickLine" presStyleLbl="alignNode1" presStyleIdx="0" presStyleCnt="4"/>
      <dgm:spPr/>
    </dgm:pt>
    <dgm:pt modelId="{DF22A984-8B4D-4E54-81D1-DFF533B4DD93}" type="pres">
      <dgm:prSet presAssocID="{178D4D1E-322D-43EC-BFC0-8B51F35C58B8}" presName="horz1" presStyleCnt="0"/>
      <dgm:spPr/>
    </dgm:pt>
    <dgm:pt modelId="{C6E915DF-3B60-4DD5-877A-3180864E1F25}" type="pres">
      <dgm:prSet presAssocID="{178D4D1E-322D-43EC-BFC0-8B51F35C58B8}" presName="tx1" presStyleLbl="revTx" presStyleIdx="0" presStyleCnt="4"/>
      <dgm:spPr/>
    </dgm:pt>
    <dgm:pt modelId="{72A15ED2-FF4C-4D7D-A883-CA50261569FB}" type="pres">
      <dgm:prSet presAssocID="{178D4D1E-322D-43EC-BFC0-8B51F35C58B8}" presName="vert1" presStyleCnt="0"/>
      <dgm:spPr/>
    </dgm:pt>
    <dgm:pt modelId="{8CFBCD40-4F0F-49B1-A224-DD3007B53838}" type="pres">
      <dgm:prSet presAssocID="{BFABD25D-7348-4F33-AD88-9D2FD37F4B9F}" presName="thickLine" presStyleLbl="alignNode1" presStyleIdx="1" presStyleCnt="4"/>
      <dgm:spPr/>
    </dgm:pt>
    <dgm:pt modelId="{C575384F-1253-4780-B310-C0FF83505A0B}" type="pres">
      <dgm:prSet presAssocID="{BFABD25D-7348-4F33-AD88-9D2FD37F4B9F}" presName="horz1" presStyleCnt="0"/>
      <dgm:spPr/>
    </dgm:pt>
    <dgm:pt modelId="{7018C4CF-35E6-4F45-92E0-46C93559CBA9}" type="pres">
      <dgm:prSet presAssocID="{BFABD25D-7348-4F33-AD88-9D2FD37F4B9F}" presName="tx1" presStyleLbl="revTx" presStyleIdx="1" presStyleCnt="4"/>
      <dgm:spPr/>
    </dgm:pt>
    <dgm:pt modelId="{5945E88F-646C-4718-BC54-B108EEA28E1E}" type="pres">
      <dgm:prSet presAssocID="{BFABD25D-7348-4F33-AD88-9D2FD37F4B9F}" presName="vert1" presStyleCnt="0"/>
      <dgm:spPr/>
    </dgm:pt>
    <dgm:pt modelId="{7F074400-C5F4-4ACC-939E-B9604D363C69}" type="pres">
      <dgm:prSet presAssocID="{63807193-D632-4093-BAC7-6BAD0A4FD5A5}" presName="thickLine" presStyleLbl="alignNode1" presStyleIdx="2" presStyleCnt="4"/>
      <dgm:spPr/>
    </dgm:pt>
    <dgm:pt modelId="{9364CE3B-A95C-4B9F-ACED-F6BD6FCDBF97}" type="pres">
      <dgm:prSet presAssocID="{63807193-D632-4093-BAC7-6BAD0A4FD5A5}" presName="horz1" presStyleCnt="0"/>
      <dgm:spPr/>
    </dgm:pt>
    <dgm:pt modelId="{66863BFB-DB59-4DD8-9C90-F311FBC32A4D}" type="pres">
      <dgm:prSet presAssocID="{63807193-D632-4093-BAC7-6BAD0A4FD5A5}" presName="tx1" presStyleLbl="revTx" presStyleIdx="2" presStyleCnt="4"/>
      <dgm:spPr/>
    </dgm:pt>
    <dgm:pt modelId="{293EC772-C478-4D4C-A8EF-B58DA4D2D25A}" type="pres">
      <dgm:prSet presAssocID="{63807193-D632-4093-BAC7-6BAD0A4FD5A5}" presName="vert1" presStyleCnt="0"/>
      <dgm:spPr/>
    </dgm:pt>
    <dgm:pt modelId="{34B6C540-8BD5-4C1B-BC1D-CFF02158E8D4}" type="pres">
      <dgm:prSet presAssocID="{ABFC3034-8554-4EBA-9345-A029FD73F49F}" presName="thickLine" presStyleLbl="alignNode1" presStyleIdx="3" presStyleCnt="4"/>
      <dgm:spPr/>
    </dgm:pt>
    <dgm:pt modelId="{0BED4DC2-756A-4BDD-A886-5172DAF8A082}" type="pres">
      <dgm:prSet presAssocID="{ABFC3034-8554-4EBA-9345-A029FD73F49F}" presName="horz1" presStyleCnt="0"/>
      <dgm:spPr/>
    </dgm:pt>
    <dgm:pt modelId="{7B16CEDF-AF9E-4E71-91CD-AE1659457231}" type="pres">
      <dgm:prSet presAssocID="{ABFC3034-8554-4EBA-9345-A029FD73F49F}" presName="tx1" presStyleLbl="revTx" presStyleIdx="3" presStyleCnt="4"/>
      <dgm:spPr/>
    </dgm:pt>
    <dgm:pt modelId="{FD5C98C0-0CEE-418B-84F5-6D59F17685DD}" type="pres">
      <dgm:prSet presAssocID="{ABFC3034-8554-4EBA-9345-A029FD73F49F}" presName="vert1" presStyleCnt="0"/>
      <dgm:spPr/>
    </dgm:pt>
  </dgm:ptLst>
  <dgm:cxnLst>
    <dgm:cxn modelId="{C42D432C-FABE-4FF8-8E18-5A42D75AEC3F}" type="presOf" srcId="{BFABD25D-7348-4F33-AD88-9D2FD37F4B9F}" destId="{7018C4CF-35E6-4F45-92E0-46C93559CBA9}" srcOrd="0" destOrd="0" presId="urn:microsoft.com/office/officeart/2008/layout/LinedList"/>
    <dgm:cxn modelId="{E82D6F2D-F69B-48CD-A138-C55AF7F11BA2}" type="presOf" srcId="{178D4D1E-322D-43EC-BFC0-8B51F35C58B8}" destId="{C6E915DF-3B60-4DD5-877A-3180864E1F25}" srcOrd="0" destOrd="0" presId="urn:microsoft.com/office/officeart/2008/layout/LinedList"/>
    <dgm:cxn modelId="{AAB8703B-39EF-48F5-BD1B-AD09D2E2D3AB}" srcId="{489CCB26-DB74-423C-889A-198A9F20F47F}" destId="{BFABD25D-7348-4F33-AD88-9D2FD37F4B9F}" srcOrd="1" destOrd="0" parTransId="{DD249AD9-F5A4-4178-B644-CED4AA8AC02A}" sibTransId="{D5693457-1947-44AD-BFC0-060E762F8D3F}"/>
    <dgm:cxn modelId="{85DEBE3D-847B-47BC-B304-7FFC93B07B37}" srcId="{489CCB26-DB74-423C-889A-198A9F20F47F}" destId="{ABFC3034-8554-4EBA-9345-A029FD73F49F}" srcOrd="3" destOrd="0" parTransId="{E99586E4-39AE-4398-ADCA-F662F2785F98}" sibTransId="{BF393AE5-E5DB-4935-A74B-9E39C88D0D81}"/>
    <dgm:cxn modelId="{AE6D885B-2B88-410F-85E9-66D5A3D3B4A9}" srcId="{489CCB26-DB74-423C-889A-198A9F20F47F}" destId="{63807193-D632-4093-BAC7-6BAD0A4FD5A5}" srcOrd="2" destOrd="0" parTransId="{B68243A5-511C-4F70-AC9A-1570261EF5F5}" sibTransId="{C99FD6E1-0D5B-45C3-9F18-60AA6EFDED29}"/>
    <dgm:cxn modelId="{DB432D5A-E407-497F-B7CF-2103F6AEBF38}" srcId="{489CCB26-DB74-423C-889A-198A9F20F47F}" destId="{178D4D1E-322D-43EC-BFC0-8B51F35C58B8}" srcOrd="0" destOrd="0" parTransId="{F9B0A703-4FF8-4F9B-8C86-376919C569B6}" sibTransId="{E16C36B9-9810-460F-A534-36AEF9ED8F4B}"/>
    <dgm:cxn modelId="{997B7080-E2D4-47A9-9BF9-0DF60CF36C87}" type="presOf" srcId="{489CCB26-DB74-423C-889A-198A9F20F47F}" destId="{45A650E0-1DA0-4C04-BA83-40A803FA49B4}" srcOrd="0" destOrd="0" presId="urn:microsoft.com/office/officeart/2008/layout/LinedList"/>
    <dgm:cxn modelId="{2AAEE28A-73EB-4814-A6CA-2A9202678936}" type="presOf" srcId="{63807193-D632-4093-BAC7-6BAD0A4FD5A5}" destId="{66863BFB-DB59-4DD8-9C90-F311FBC32A4D}" srcOrd="0" destOrd="0" presId="urn:microsoft.com/office/officeart/2008/layout/LinedList"/>
    <dgm:cxn modelId="{B457769F-2EDF-4E24-AB87-3AE570A01DCA}" type="presOf" srcId="{ABFC3034-8554-4EBA-9345-A029FD73F49F}" destId="{7B16CEDF-AF9E-4E71-91CD-AE1659457231}" srcOrd="0" destOrd="0" presId="urn:microsoft.com/office/officeart/2008/layout/LinedList"/>
    <dgm:cxn modelId="{EF815B80-D340-4857-84A3-7D71C61C7601}" type="presParOf" srcId="{45A650E0-1DA0-4C04-BA83-40A803FA49B4}" destId="{6DB75248-42F3-457B-9811-5F120E0D07DF}" srcOrd="0" destOrd="0" presId="urn:microsoft.com/office/officeart/2008/layout/LinedList"/>
    <dgm:cxn modelId="{D6065D40-F8C2-45D2-9147-DC22C9D2805A}" type="presParOf" srcId="{45A650E0-1DA0-4C04-BA83-40A803FA49B4}" destId="{DF22A984-8B4D-4E54-81D1-DFF533B4DD93}" srcOrd="1" destOrd="0" presId="urn:microsoft.com/office/officeart/2008/layout/LinedList"/>
    <dgm:cxn modelId="{16F96825-6FE5-4B93-B66E-34729E21CFFF}" type="presParOf" srcId="{DF22A984-8B4D-4E54-81D1-DFF533B4DD93}" destId="{C6E915DF-3B60-4DD5-877A-3180864E1F25}" srcOrd="0" destOrd="0" presId="urn:microsoft.com/office/officeart/2008/layout/LinedList"/>
    <dgm:cxn modelId="{F0B805F5-633A-4A24-855C-1FB1FFAE475C}" type="presParOf" srcId="{DF22A984-8B4D-4E54-81D1-DFF533B4DD93}" destId="{72A15ED2-FF4C-4D7D-A883-CA50261569FB}" srcOrd="1" destOrd="0" presId="urn:microsoft.com/office/officeart/2008/layout/LinedList"/>
    <dgm:cxn modelId="{5A605B85-0748-4F7B-A406-5828364FC84A}" type="presParOf" srcId="{45A650E0-1DA0-4C04-BA83-40A803FA49B4}" destId="{8CFBCD40-4F0F-49B1-A224-DD3007B53838}" srcOrd="2" destOrd="0" presId="urn:microsoft.com/office/officeart/2008/layout/LinedList"/>
    <dgm:cxn modelId="{EDAD47B4-73C4-4F52-A689-033868E91EA0}" type="presParOf" srcId="{45A650E0-1DA0-4C04-BA83-40A803FA49B4}" destId="{C575384F-1253-4780-B310-C0FF83505A0B}" srcOrd="3" destOrd="0" presId="urn:microsoft.com/office/officeart/2008/layout/LinedList"/>
    <dgm:cxn modelId="{2663A8D8-571C-4F15-A2F6-9DBE36739E83}" type="presParOf" srcId="{C575384F-1253-4780-B310-C0FF83505A0B}" destId="{7018C4CF-35E6-4F45-92E0-46C93559CBA9}" srcOrd="0" destOrd="0" presId="urn:microsoft.com/office/officeart/2008/layout/LinedList"/>
    <dgm:cxn modelId="{CA43F52E-11DB-4E23-9DB7-4EF3FF9E88C0}" type="presParOf" srcId="{C575384F-1253-4780-B310-C0FF83505A0B}" destId="{5945E88F-646C-4718-BC54-B108EEA28E1E}" srcOrd="1" destOrd="0" presId="urn:microsoft.com/office/officeart/2008/layout/LinedList"/>
    <dgm:cxn modelId="{D9C0DDCA-ACC8-462B-9073-7C06CB19468B}" type="presParOf" srcId="{45A650E0-1DA0-4C04-BA83-40A803FA49B4}" destId="{7F074400-C5F4-4ACC-939E-B9604D363C69}" srcOrd="4" destOrd="0" presId="urn:microsoft.com/office/officeart/2008/layout/LinedList"/>
    <dgm:cxn modelId="{A356B512-6564-4301-821B-70CF35D6940A}" type="presParOf" srcId="{45A650E0-1DA0-4C04-BA83-40A803FA49B4}" destId="{9364CE3B-A95C-4B9F-ACED-F6BD6FCDBF97}" srcOrd="5" destOrd="0" presId="urn:microsoft.com/office/officeart/2008/layout/LinedList"/>
    <dgm:cxn modelId="{A05F83E0-C692-4FE5-B483-7C9FB3928838}" type="presParOf" srcId="{9364CE3B-A95C-4B9F-ACED-F6BD6FCDBF97}" destId="{66863BFB-DB59-4DD8-9C90-F311FBC32A4D}" srcOrd="0" destOrd="0" presId="urn:microsoft.com/office/officeart/2008/layout/LinedList"/>
    <dgm:cxn modelId="{5879920D-6F3D-43FE-AFBA-38EE795F75BD}" type="presParOf" srcId="{9364CE3B-A95C-4B9F-ACED-F6BD6FCDBF97}" destId="{293EC772-C478-4D4C-A8EF-B58DA4D2D25A}" srcOrd="1" destOrd="0" presId="urn:microsoft.com/office/officeart/2008/layout/LinedList"/>
    <dgm:cxn modelId="{B755E157-5E23-4D6E-9290-B5D30181D48A}" type="presParOf" srcId="{45A650E0-1DA0-4C04-BA83-40A803FA49B4}" destId="{34B6C540-8BD5-4C1B-BC1D-CFF02158E8D4}" srcOrd="6" destOrd="0" presId="urn:microsoft.com/office/officeart/2008/layout/LinedList"/>
    <dgm:cxn modelId="{8C2B67F0-7953-45E0-974D-2F8C4B3A35C4}" type="presParOf" srcId="{45A650E0-1DA0-4C04-BA83-40A803FA49B4}" destId="{0BED4DC2-756A-4BDD-A886-5172DAF8A082}" srcOrd="7" destOrd="0" presId="urn:microsoft.com/office/officeart/2008/layout/LinedList"/>
    <dgm:cxn modelId="{76EB841D-CE5B-444B-9382-E1F912E6BA1E}" type="presParOf" srcId="{0BED4DC2-756A-4BDD-A886-5172DAF8A082}" destId="{7B16CEDF-AF9E-4E71-91CD-AE1659457231}" srcOrd="0" destOrd="0" presId="urn:microsoft.com/office/officeart/2008/layout/LinedList"/>
    <dgm:cxn modelId="{12BBA865-6F0B-4D58-ABFE-E505028FAEA8}" type="presParOf" srcId="{0BED4DC2-756A-4BDD-A886-5172DAF8A082}" destId="{FD5C98C0-0CEE-418B-84F5-6D59F17685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567C2-DE73-4F0A-AA88-B2BDC062337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CD4F3C7-DAE1-40B5-A067-B6696F6DEEDD}">
      <dgm:prSet/>
      <dgm:spPr/>
      <dgm:t>
        <a:bodyPr/>
        <a:lstStyle/>
        <a:p>
          <a:r>
            <a:rPr lang="es-GT"/>
            <a:t>FIBRAS NERVIOSAS MOTORAS GRANDES TIPO A α</a:t>
          </a:r>
          <a:endParaRPr lang="en-US"/>
        </a:p>
      </dgm:t>
    </dgm:pt>
    <dgm:pt modelId="{8E493295-FE09-4814-B3D3-EEE138DF96C1}" type="parTrans" cxnId="{FD5FD2B4-010B-41DB-BF2E-6C2E93B0A97C}">
      <dgm:prSet/>
      <dgm:spPr/>
      <dgm:t>
        <a:bodyPr/>
        <a:lstStyle/>
        <a:p>
          <a:endParaRPr lang="en-US"/>
        </a:p>
      </dgm:t>
    </dgm:pt>
    <dgm:pt modelId="{57890D25-186D-4DDF-A2EF-DFC57E74991D}" type="sibTrans" cxnId="{FD5FD2B4-010B-41DB-BF2E-6C2E93B0A97C}">
      <dgm:prSet/>
      <dgm:spPr/>
      <dgm:t>
        <a:bodyPr/>
        <a:lstStyle/>
        <a:p>
          <a:endParaRPr lang="en-US"/>
        </a:p>
      </dgm:t>
    </dgm:pt>
    <dgm:pt modelId="{55E8A021-FC4A-4512-B932-DFF13ACF9825}">
      <dgm:prSet/>
      <dgm:spPr/>
      <dgm:t>
        <a:bodyPr/>
        <a:lstStyle/>
        <a:p>
          <a:r>
            <a:rPr lang="es-GT"/>
            <a:t>PROMEDIO DE 14 MICRAS DE DIÁMETRO</a:t>
          </a:r>
          <a:endParaRPr lang="en-US"/>
        </a:p>
      </dgm:t>
    </dgm:pt>
    <dgm:pt modelId="{4F632693-390F-4E85-B7AB-D2F642A8068F}" type="parTrans" cxnId="{760F710C-1AB3-4987-874D-16D8D4F13754}">
      <dgm:prSet/>
      <dgm:spPr/>
      <dgm:t>
        <a:bodyPr/>
        <a:lstStyle/>
        <a:p>
          <a:endParaRPr lang="en-US"/>
        </a:p>
      </dgm:t>
    </dgm:pt>
    <dgm:pt modelId="{D6FF9FF5-32AE-4BF6-AF65-420C28FFF109}" type="sibTrans" cxnId="{760F710C-1AB3-4987-874D-16D8D4F13754}">
      <dgm:prSet/>
      <dgm:spPr/>
      <dgm:t>
        <a:bodyPr/>
        <a:lstStyle/>
        <a:p>
          <a:endParaRPr lang="en-US"/>
        </a:p>
      </dgm:t>
    </dgm:pt>
    <dgm:pt modelId="{9983AA6F-AADB-46E4-91EB-80955CE79BB7}">
      <dgm:prSet/>
      <dgm:spPr/>
      <dgm:t>
        <a:bodyPr/>
        <a:lstStyle/>
        <a:p>
          <a:r>
            <a:rPr lang="es-GT"/>
            <a:t>SE RAMIFICAN E INERVAN GRANDES FIBRAS MUSCULARES ESQUELÉTICAS.</a:t>
          </a:r>
          <a:endParaRPr lang="en-US"/>
        </a:p>
      </dgm:t>
    </dgm:pt>
    <dgm:pt modelId="{953E1313-8FAF-4CB7-B0A4-37AE94BF71F9}" type="parTrans" cxnId="{C2F8EB72-6B08-4E4C-BE8C-E33081D17E50}">
      <dgm:prSet/>
      <dgm:spPr/>
      <dgm:t>
        <a:bodyPr/>
        <a:lstStyle/>
        <a:p>
          <a:endParaRPr lang="en-US"/>
        </a:p>
      </dgm:t>
    </dgm:pt>
    <dgm:pt modelId="{B535EB48-A70F-4A06-804E-F55199F4C8A3}" type="sibTrans" cxnId="{C2F8EB72-6B08-4E4C-BE8C-E33081D17E50}">
      <dgm:prSet/>
      <dgm:spPr/>
      <dgm:t>
        <a:bodyPr/>
        <a:lstStyle/>
        <a:p>
          <a:endParaRPr lang="en-US"/>
        </a:p>
      </dgm:t>
    </dgm:pt>
    <dgm:pt modelId="{C08D2892-87CD-4612-BD75-CCE29C7FFF62}">
      <dgm:prSet/>
      <dgm:spPr/>
      <dgm:t>
        <a:bodyPr/>
        <a:lstStyle/>
        <a:p>
          <a:r>
            <a:rPr lang="es-GT"/>
            <a:t>LA ESTIMULACIÓN DE UNA FIBRA α EXCITA CIENTOS DE FIBRAS ESQUELÉTICAS, SE LLAMA UNIDAD MOTORA</a:t>
          </a:r>
          <a:endParaRPr lang="en-US"/>
        </a:p>
      </dgm:t>
    </dgm:pt>
    <dgm:pt modelId="{150033FC-0570-41A8-8E14-64622EF36478}" type="parTrans" cxnId="{6F450566-BD08-478D-9F88-5DE1C0515866}">
      <dgm:prSet/>
      <dgm:spPr/>
      <dgm:t>
        <a:bodyPr/>
        <a:lstStyle/>
        <a:p>
          <a:endParaRPr lang="en-US"/>
        </a:p>
      </dgm:t>
    </dgm:pt>
    <dgm:pt modelId="{7F13D579-063F-48C2-B62B-0CC5E5DF284A}" type="sibTrans" cxnId="{6F450566-BD08-478D-9F88-5DE1C0515866}">
      <dgm:prSet/>
      <dgm:spPr/>
      <dgm:t>
        <a:bodyPr/>
        <a:lstStyle/>
        <a:p>
          <a:endParaRPr lang="en-US"/>
        </a:p>
      </dgm:t>
    </dgm:pt>
    <dgm:pt modelId="{D00E9B4D-75FF-4E47-9825-D35B85550F19}" type="pres">
      <dgm:prSet presAssocID="{D5E567C2-DE73-4F0A-AA88-B2BDC062337E}" presName="vert0" presStyleCnt="0">
        <dgm:presLayoutVars>
          <dgm:dir/>
          <dgm:animOne val="branch"/>
          <dgm:animLvl val="lvl"/>
        </dgm:presLayoutVars>
      </dgm:prSet>
      <dgm:spPr/>
    </dgm:pt>
    <dgm:pt modelId="{E31B65B4-496A-49E3-A050-0BE98308D7DC}" type="pres">
      <dgm:prSet presAssocID="{ACD4F3C7-DAE1-40B5-A067-B6696F6DEEDD}" presName="thickLine" presStyleLbl="alignNode1" presStyleIdx="0" presStyleCnt="4"/>
      <dgm:spPr/>
    </dgm:pt>
    <dgm:pt modelId="{A4235FD0-6C45-430E-AE9A-AC5E8DB37BAB}" type="pres">
      <dgm:prSet presAssocID="{ACD4F3C7-DAE1-40B5-A067-B6696F6DEEDD}" presName="horz1" presStyleCnt="0"/>
      <dgm:spPr/>
    </dgm:pt>
    <dgm:pt modelId="{AADE1347-EDF7-4ACD-9E12-E0E52411842A}" type="pres">
      <dgm:prSet presAssocID="{ACD4F3C7-DAE1-40B5-A067-B6696F6DEEDD}" presName="tx1" presStyleLbl="revTx" presStyleIdx="0" presStyleCnt="4"/>
      <dgm:spPr/>
    </dgm:pt>
    <dgm:pt modelId="{57BF8E6C-A3FD-40DD-9BD6-450F0103E88A}" type="pres">
      <dgm:prSet presAssocID="{ACD4F3C7-DAE1-40B5-A067-B6696F6DEEDD}" presName="vert1" presStyleCnt="0"/>
      <dgm:spPr/>
    </dgm:pt>
    <dgm:pt modelId="{4DA3D364-06FA-4FFB-9C3C-4191A243C465}" type="pres">
      <dgm:prSet presAssocID="{55E8A021-FC4A-4512-B932-DFF13ACF9825}" presName="thickLine" presStyleLbl="alignNode1" presStyleIdx="1" presStyleCnt="4"/>
      <dgm:spPr/>
    </dgm:pt>
    <dgm:pt modelId="{4C080FF0-3085-4857-83E9-3B20F6C55BE2}" type="pres">
      <dgm:prSet presAssocID="{55E8A021-FC4A-4512-B932-DFF13ACF9825}" presName="horz1" presStyleCnt="0"/>
      <dgm:spPr/>
    </dgm:pt>
    <dgm:pt modelId="{46693EC7-F2F6-4B7F-B290-7ADB68B556AA}" type="pres">
      <dgm:prSet presAssocID="{55E8A021-FC4A-4512-B932-DFF13ACF9825}" presName="tx1" presStyleLbl="revTx" presStyleIdx="1" presStyleCnt="4"/>
      <dgm:spPr/>
    </dgm:pt>
    <dgm:pt modelId="{7B09C48F-9AF3-4C80-A729-D4C301007740}" type="pres">
      <dgm:prSet presAssocID="{55E8A021-FC4A-4512-B932-DFF13ACF9825}" presName="vert1" presStyleCnt="0"/>
      <dgm:spPr/>
    </dgm:pt>
    <dgm:pt modelId="{181B6483-67CC-4878-9A23-491C124710C8}" type="pres">
      <dgm:prSet presAssocID="{9983AA6F-AADB-46E4-91EB-80955CE79BB7}" presName="thickLine" presStyleLbl="alignNode1" presStyleIdx="2" presStyleCnt="4"/>
      <dgm:spPr/>
    </dgm:pt>
    <dgm:pt modelId="{F2A0B5F1-5460-4F02-9150-ACF122ED9759}" type="pres">
      <dgm:prSet presAssocID="{9983AA6F-AADB-46E4-91EB-80955CE79BB7}" presName="horz1" presStyleCnt="0"/>
      <dgm:spPr/>
    </dgm:pt>
    <dgm:pt modelId="{C0228F88-1177-4089-9608-21B33ECF9A5A}" type="pres">
      <dgm:prSet presAssocID="{9983AA6F-AADB-46E4-91EB-80955CE79BB7}" presName="tx1" presStyleLbl="revTx" presStyleIdx="2" presStyleCnt="4"/>
      <dgm:spPr/>
    </dgm:pt>
    <dgm:pt modelId="{E6A5DEBA-E8B0-482C-A744-428A20B5D1AC}" type="pres">
      <dgm:prSet presAssocID="{9983AA6F-AADB-46E4-91EB-80955CE79BB7}" presName="vert1" presStyleCnt="0"/>
      <dgm:spPr/>
    </dgm:pt>
    <dgm:pt modelId="{4F11290C-3389-4305-9917-EA7B111C67A7}" type="pres">
      <dgm:prSet presAssocID="{C08D2892-87CD-4612-BD75-CCE29C7FFF62}" presName="thickLine" presStyleLbl="alignNode1" presStyleIdx="3" presStyleCnt="4"/>
      <dgm:spPr/>
    </dgm:pt>
    <dgm:pt modelId="{193FE6E5-B7FB-4E94-AACA-0340B3BDD126}" type="pres">
      <dgm:prSet presAssocID="{C08D2892-87CD-4612-BD75-CCE29C7FFF62}" presName="horz1" presStyleCnt="0"/>
      <dgm:spPr/>
    </dgm:pt>
    <dgm:pt modelId="{83CBDA13-CA29-4445-84A9-EF2DA2B1D1EF}" type="pres">
      <dgm:prSet presAssocID="{C08D2892-87CD-4612-BD75-CCE29C7FFF62}" presName="tx1" presStyleLbl="revTx" presStyleIdx="3" presStyleCnt="4"/>
      <dgm:spPr/>
    </dgm:pt>
    <dgm:pt modelId="{B91F05BF-66EC-4DBB-943B-0F3EF12DACEA}" type="pres">
      <dgm:prSet presAssocID="{C08D2892-87CD-4612-BD75-CCE29C7FFF62}" presName="vert1" presStyleCnt="0"/>
      <dgm:spPr/>
    </dgm:pt>
  </dgm:ptLst>
  <dgm:cxnLst>
    <dgm:cxn modelId="{760F710C-1AB3-4987-874D-16D8D4F13754}" srcId="{D5E567C2-DE73-4F0A-AA88-B2BDC062337E}" destId="{55E8A021-FC4A-4512-B932-DFF13ACF9825}" srcOrd="1" destOrd="0" parTransId="{4F632693-390F-4E85-B7AB-D2F642A8068F}" sibTransId="{D6FF9FF5-32AE-4BF6-AF65-420C28FFF109}"/>
    <dgm:cxn modelId="{ECDFC722-24E5-4A03-A18E-B9F76C19DEE7}" type="presOf" srcId="{55E8A021-FC4A-4512-B932-DFF13ACF9825}" destId="{46693EC7-F2F6-4B7F-B290-7ADB68B556AA}" srcOrd="0" destOrd="0" presId="urn:microsoft.com/office/officeart/2008/layout/LinedList"/>
    <dgm:cxn modelId="{1C50662C-D3E2-48D0-9260-529B54463FE8}" type="presOf" srcId="{9983AA6F-AADB-46E4-91EB-80955CE79BB7}" destId="{C0228F88-1177-4089-9608-21B33ECF9A5A}" srcOrd="0" destOrd="0" presId="urn:microsoft.com/office/officeart/2008/layout/LinedList"/>
    <dgm:cxn modelId="{6F450566-BD08-478D-9F88-5DE1C0515866}" srcId="{D5E567C2-DE73-4F0A-AA88-B2BDC062337E}" destId="{C08D2892-87CD-4612-BD75-CCE29C7FFF62}" srcOrd="3" destOrd="0" parTransId="{150033FC-0570-41A8-8E14-64622EF36478}" sibTransId="{7F13D579-063F-48C2-B62B-0CC5E5DF284A}"/>
    <dgm:cxn modelId="{3900874A-7ED4-482F-B507-B27E49A5C9DE}" type="presOf" srcId="{ACD4F3C7-DAE1-40B5-A067-B6696F6DEEDD}" destId="{AADE1347-EDF7-4ACD-9E12-E0E52411842A}" srcOrd="0" destOrd="0" presId="urn:microsoft.com/office/officeart/2008/layout/LinedList"/>
    <dgm:cxn modelId="{E99AA94D-80C6-4C13-8771-ABFD8ABC77FE}" type="presOf" srcId="{D5E567C2-DE73-4F0A-AA88-B2BDC062337E}" destId="{D00E9B4D-75FF-4E47-9825-D35B85550F19}" srcOrd="0" destOrd="0" presId="urn:microsoft.com/office/officeart/2008/layout/LinedList"/>
    <dgm:cxn modelId="{43D6D251-6EF2-4453-AB89-60ECFBFFE420}" type="presOf" srcId="{C08D2892-87CD-4612-BD75-CCE29C7FFF62}" destId="{83CBDA13-CA29-4445-84A9-EF2DA2B1D1EF}" srcOrd="0" destOrd="0" presId="urn:microsoft.com/office/officeart/2008/layout/LinedList"/>
    <dgm:cxn modelId="{C2F8EB72-6B08-4E4C-BE8C-E33081D17E50}" srcId="{D5E567C2-DE73-4F0A-AA88-B2BDC062337E}" destId="{9983AA6F-AADB-46E4-91EB-80955CE79BB7}" srcOrd="2" destOrd="0" parTransId="{953E1313-8FAF-4CB7-B0A4-37AE94BF71F9}" sibTransId="{B535EB48-A70F-4A06-804E-F55199F4C8A3}"/>
    <dgm:cxn modelId="{FD5FD2B4-010B-41DB-BF2E-6C2E93B0A97C}" srcId="{D5E567C2-DE73-4F0A-AA88-B2BDC062337E}" destId="{ACD4F3C7-DAE1-40B5-A067-B6696F6DEEDD}" srcOrd="0" destOrd="0" parTransId="{8E493295-FE09-4814-B3D3-EEE138DF96C1}" sibTransId="{57890D25-186D-4DDF-A2EF-DFC57E74991D}"/>
    <dgm:cxn modelId="{63C0A749-78F6-45A5-A3C4-E80F234E66EF}" type="presParOf" srcId="{D00E9B4D-75FF-4E47-9825-D35B85550F19}" destId="{E31B65B4-496A-49E3-A050-0BE98308D7DC}" srcOrd="0" destOrd="0" presId="urn:microsoft.com/office/officeart/2008/layout/LinedList"/>
    <dgm:cxn modelId="{A887C710-9D24-4910-A8A8-FC1EC89782A4}" type="presParOf" srcId="{D00E9B4D-75FF-4E47-9825-D35B85550F19}" destId="{A4235FD0-6C45-430E-AE9A-AC5E8DB37BAB}" srcOrd="1" destOrd="0" presId="urn:microsoft.com/office/officeart/2008/layout/LinedList"/>
    <dgm:cxn modelId="{E48A9C43-36B1-4E58-B477-9CCAD9254C72}" type="presParOf" srcId="{A4235FD0-6C45-430E-AE9A-AC5E8DB37BAB}" destId="{AADE1347-EDF7-4ACD-9E12-E0E52411842A}" srcOrd="0" destOrd="0" presId="urn:microsoft.com/office/officeart/2008/layout/LinedList"/>
    <dgm:cxn modelId="{8B78C1A8-9950-4F0D-95E9-9A719195B72D}" type="presParOf" srcId="{A4235FD0-6C45-430E-AE9A-AC5E8DB37BAB}" destId="{57BF8E6C-A3FD-40DD-9BD6-450F0103E88A}" srcOrd="1" destOrd="0" presId="urn:microsoft.com/office/officeart/2008/layout/LinedList"/>
    <dgm:cxn modelId="{60534A38-0166-4069-ABF0-D5FB8C7900D6}" type="presParOf" srcId="{D00E9B4D-75FF-4E47-9825-D35B85550F19}" destId="{4DA3D364-06FA-4FFB-9C3C-4191A243C465}" srcOrd="2" destOrd="0" presId="urn:microsoft.com/office/officeart/2008/layout/LinedList"/>
    <dgm:cxn modelId="{057278B3-6611-4E69-B278-BEEA9A0B3013}" type="presParOf" srcId="{D00E9B4D-75FF-4E47-9825-D35B85550F19}" destId="{4C080FF0-3085-4857-83E9-3B20F6C55BE2}" srcOrd="3" destOrd="0" presId="urn:microsoft.com/office/officeart/2008/layout/LinedList"/>
    <dgm:cxn modelId="{42E7F5E9-A02B-4F0B-B14F-4B44776287E8}" type="presParOf" srcId="{4C080FF0-3085-4857-83E9-3B20F6C55BE2}" destId="{46693EC7-F2F6-4B7F-B290-7ADB68B556AA}" srcOrd="0" destOrd="0" presId="urn:microsoft.com/office/officeart/2008/layout/LinedList"/>
    <dgm:cxn modelId="{A4991264-2C20-473E-9FE2-AFC55096E79C}" type="presParOf" srcId="{4C080FF0-3085-4857-83E9-3B20F6C55BE2}" destId="{7B09C48F-9AF3-4C80-A729-D4C301007740}" srcOrd="1" destOrd="0" presId="urn:microsoft.com/office/officeart/2008/layout/LinedList"/>
    <dgm:cxn modelId="{A7EDEB0D-33AF-400A-A1B3-5F49C16B6230}" type="presParOf" srcId="{D00E9B4D-75FF-4E47-9825-D35B85550F19}" destId="{181B6483-67CC-4878-9A23-491C124710C8}" srcOrd="4" destOrd="0" presId="urn:microsoft.com/office/officeart/2008/layout/LinedList"/>
    <dgm:cxn modelId="{00F5A7B1-1BB1-4E75-A376-5F1BC03F43EC}" type="presParOf" srcId="{D00E9B4D-75FF-4E47-9825-D35B85550F19}" destId="{F2A0B5F1-5460-4F02-9150-ACF122ED9759}" srcOrd="5" destOrd="0" presId="urn:microsoft.com/office/officeart/2008/layout/LinedList"/>
    <dgm:cxn modelId="{DAC3EF19-8645-4936-B2C8-C314F4C0D81F}" type="presParOf" srcId="{F2A0B5F1-5460-4F02-9150-ACF122ED9759}" destId="{C0228F88-1177-4089-9608-21B33ECF9A5A}" srcOrd="0" destOrd="0" presId="urn:microsoft.com/office/officeart/2008/layout/LinedList"/>
    <dgm:cxn modelId="{1AF97AA6-BD4D-4561-BEE2-880AD3476825}" type="presParOf" srcId="{F2A0B5F1-5460-4F02-9150-ACF122ED9759}" destId="{E6A5DEBA-E8B0-482C-A744-428A20B5D1AC}" srcOrd="1" destOrd="0" presId="urn:microsoft.com/office/officeart/2008/layout/LinedList"/>
    <dgm:cxn modelId="{5FE8A860-886A-4B50-90E0-CCA4F64AA8EA}" type="presParOf" srcId="{D00E9B4D-75FF-4E47-9825-D35B85550F19}" destId="{4F11290C-3389-4305-9917-EA7B111C67A7}" srcOrd="6" destOrd="0" presId="urn:microsoft.com/office/officeart/2008/layout/LinedList"/>
    <dgm:cxn modelId="{C582FE5C-1833-4EC1-ABEA-5F576AF7103B}" type="presParOf" srcId="{D00E9B4D-75FF-4E47-9825-D35B85550F19}" destId="{193FE6E5-B7FB-4E94-AACA-0340B3BDD126}" srcOrd="7" destOrd="0" presId="urn:microsoft.com/office/officeart/2008/layout/LinedList"/>
    <dgm:cxn modelId="{A0F6073F-A026-49DD-AE29-F334A1052CAA}" type="presParOf" srcId="{193FE6E5-B7FB-4E94-AACA-0340B3BDD126}" destId="{83CBDA13-CA29-4445-84A9-EF2DA2B1D1EF}" srcOrd="0" destOrd="0" presId="urn:microsoft.com/office/officeart/2008/layout/LinedList"/>
    <dgm:cxn modelId="{85999255-0A62-401E-AB71-72FD97FA0A67}" type="presParOf" srcId="{193FE6E5-B7FB-4E94-AACA-0340B3BDD126}" destId="{B91F05BF-66EC-4DBB-943B-0F3EF12DAC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0D9FE4-2395-429E-B7FF-5444E742E20D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881787-86F1-4AC9-8A8F-C1E2402CEEC4}">
      <dgm:prSet/>
      <dgm:spPr/>
      <dgm:t>
        <a:bodyPr/>
        <a:lstStyle/>
        <a:p>
          <a:r>
            <a:rPr lang="es-GT"/>
            <a:t>Más pequeñas</a:t>
          </a:r>
          <a:endParaRPr lang="en-US"/>
        </a:p>
      </dgm:t>
    </dgm:pt>
    <dgm:pt modelId="{6EBA257F-ACF2-4949-AEF7-7967EB582DC6}" type="parTrans" cxnId="{D9D8B90F-E2CF-436C-92FB-B8A1DFCA92DF}">
      <dgm:prSet/>
      <dgm:spPr/>
      <dgm:t>
        <a:bodyPr/>
        <a:lstStyle/>
        <a:p>
          <a:endParaRPr lang="en-US"/>
        </a:p>
      </dgm:t>
    </dgm:pt>
    <dgm:pt modelId="{940D6CCA-D458-4AF1-8795-E6A1DBF620FF}" type="sibTrans" cxnId="{D9D8B90F-E2CF-436C-92FB-B8A1DFCA92DF}">
      <dgm:prSet/>
      <dgm:spPr/>
      <dgm:t>
        <a:bodyPr/>
        <a:lstStyle/>
        <a:p>
          <a:endParaRPr lang="en-US"/>
        </a:p>
      </dgm:t>
    </dgm:pt>
    <dgm:pt modelId="{27D87170-66A7-46D9-BC4A-C52E59F90149}">
      <dgm:prSet/>
      <dgm:spPr/>
      <dgm:t>
        <a:bodyPr/>
        <a:lstStyle/>
        <a:p>
          <a:r>
            <a:rPr lang="es-GT"/>
            <a:t>En las astas anteriores</a:t>
          </a:r>
          <a:endParaRPr lang="en-US"/>
        </a:p>
      </dgm:t>
    </dgm:pt>
    <dgm:pt modelId="{9F17A0A6-E592-40BF-8EEC-C27367FE2973}" type="parTrans" cxnId="{DC9A09E8-5E34-429C-8C13-E5775D6983C2}">
      <dgm:prSet/>
      <dgm:spPr/>
      <dgm:t>
        <a:bodyPr/>
        <a:lstStyle/>
        <a:p>
          <a:endParaRPr lang="en-US"/>
        </a:p>
      </dgm:t>
    </dgm:pt>
    <dgm:pt modelId="{5EF35313-F378-41B7-A5FE-DE0D9D6D4D2D}" type="sibTrans" cxnId="{DC9A09E8-5E34-429C-8C13-E5775D6983C2}">
      <dgm:prSet/>
      <dgm:spPr/>
      <dgm:t>
        <a:bodyPr/>
        <a:lstStyle/>
        <a:p>
          <a:endParaRPr lang="en-US"/>
        </a:p>
      </dgm:t>
    </dgm:pt>
    <dgm:pt modelId="{CDD37FC4-1A33-4D55-B9C0-7170E72BB947}">
      <dgm:prSet/>
      <dgm:spPr/>
      <dgm:t>
        <a:bodyPr/>
        <a:lstStyle/>
        <a:p>
          <a:r>
            <a:rPr lang="es-GT"/>
            <a:t>La mitad, en número</a:t>
          </a:r>
          <a:endParaRPr lang="en-US"/>
        </a:p>
      </dgm:t>
    </dgm:pt>
    <dgm:pt modelId="{62BCEAAE-8EF2-4F38-85EB-973F4BB8D98F}" type="parTrans" cxnId="{DEEB3CC0-4756-4A5D-B13B-29957CBEFF01}">
      <dgm:prSet/>
      <dgm:spPr/>
      <dgm:t>
        <a:bodyPr/>
        <a:lstStyle/>
        <a:p>
          <a:endParaRPr lang="en-US"/>
        </a:p>
      </dgm:t>
    </dgm:pt>
    <dgm:pt modelId="{D53BB7CC-AFE4-4039-BF86-2E957324F73D}" type="sibTrans" cxnId="{DEEB3CC0-4756-4A5D-B13B-29957CBEFF01}">
      <dgm:prSet/>
      <dgm:spPr/>
      <dgm:t>
        <a:bodyPr/>
        <a:lstStyle/>
        <a:p>
          <a:endParaRPr lang="en-US"/>
        </a:p>
      </dgm:t>
    </dgm:pt>
    <dgm:pt modelId="{D3686A99-DE04-438C-8D94-8F55AE7395C5}">
      <dgm:prSet/>
      <dgm:spPr/>
      <dgm:t>
        <a:bodyPr/>
        <a:lstStyle/>
        <a:p>
          <a:r>
            <a:rPr lang="es-GT" dirty="0"/>
            <a:t>Transmiten impulsos a través de fibras A </a:t>
          </a:r>
          <a:r>
            <a:rPr lang="el-GR" dirty="0"/>
            <a:t>γ</a:t>
          </a:r>
          <a:r>
            <a:rPr lang="es-MX" dirty="0"/>
            <a:t>,</a:t>
          </a:r>
          <a:r>
            <a:rPr lang="es-GT" dirty="0"/>
            <a:t> 5 micras de diámetro, van hacia las fibras intrafusales, en el centro del uso neuromuscular, controlan el tono básico del músculo.</a:t>
          </a:r>
          <a:endParaRPr lang="en-US" dirty="0"/>
        </a:p>
      </dgm:t>
    </dgm:pt>
    <dgm:pt modelId="{84DC4097-A3E4-42FD-B0E1-7C56D3966570}" type="parTrans" cxnId="{E3F53A82-D986-406B-BFE3-F723D7F53B69}">
      <dgm:prSet/>
      <dgm:spPr/>
      <dgm:t>
        <a:bodyPr/>
        <a:lstStyle/>
        <a:p>
          <a:endParaRPr lang="en-US"/>
        </a:p>
      </dgm:t>
    </dgm:pt>
    <dgm:pt modelId="{C34181F1-4515-4D6D-832E-264F0DCB9E4F}" type="sibTrans" cxnId="{E3F53A82-D986-406B-BFE3-F723D7F53B69}">
      <dgm:prSet/>
      <dgm:spPr/>
      <dgm:t>
        <a:bodyPr/>
        <a:lstStyle/>
        <a:p>
          <a:endParaRPr lang="en-US"/>
        </a:p>
      </dgm:t>
    </dgm:pt>
    <dgm:pt modelId="{A5808874-F569-4A45-AE7E-508D4C298309}" type="pres">
      <dgm:prSet presAssocID="{6D0D9FE4-2395-429E-B7FF-5444E742E20D}" presName="vert0" presStyleCnt="0">
        <dgm:presLayoutVars>
          <dgm:dir/>
          <dgm:animOne val="branch"/>
          <dgm:animLvl val="lvl"/>
        </dgm:presLayoutVars>
      </dgm:prSet>
      <dgm:spPr/>
    </dgm:pt>
    <dgm:pt modelId="{6DCBF2F5-16D2-4C59-BBF1-93DECC2FDC7B}" type="pres">
      <dgm:prSet presAssocID="{00881787-86F1-4AC9-8A8F-C1E2402CEEC4}" presName="thickLine" presStyleLbl="alignNode1" presStyleIdx="0" presStyleCnt="4"/>
      <dgm:spPr/>
    </dgm:pt>
    <dgm:pt modelId="{15D18AB6-EBE5-41F4-8961-971506D5BE2A}" type="pres">
      <dgm:prSet presAssocID="{00881787-86F1-4AC9-8A8F-C1E2402CEEC4}" presName="horz1" presStyleCnt="0"/>
      <dgm:spPr/>
    </dgm:pt>
    <dgm:pt modelId="{D5C29913-CA6F-4679-9F64-906069263E58}" type="pres">
      <dgm:prSet presAssocID="{00881787-86F1-4AC9-8A8F-C1E2402CEEC4}" presName="tx1" presStyleLbl="revTx" presStyleIdx="0" presStyleCnt="4"/>
      <dgm:spPr/>
    </dgm:pt>
    <dgm:pt modelId="{F085084F-AE90-494D-BAFE-01A1589F71B6}" type="pres">
      <dgm:prSet presAssocID="{00881787-86F1-4AC9-8A8F-C1E2402CEEC4}" presName="vert1" presStyleCnt="0"/>
      <dgm:spPr/>
    </dgm:pt>
    <dgm:pt modelId="{4F3E94B2-16F8-4DED-86BE-47F8ABCD41C4}" type="pres">
      <dgm:prSet presAssocID="{27D87170-66A7-46D9-BC4A-C52E59F90149}" presName="thickLine" presStyleLbl="alignNode1" presStyleIdx="1" presStyleCnt="4"/>
      <dgm:spPr/>
    </dgm:pt>
    <dgm:pt modelId="{D7817717-867F-4A72-8F5D-4F17EB107335}" type="pres">
      <dgm:prSet presAssocID="{27D87170-66A7-46D9-BC4A-C52E59F90149}" presName="horz1" presStyleCnt="0"/>
      <dgm:spPr/>
    </dgm:pt>
    <dgm:pt modelId="{226DCDF4-A295-432D-B7DF-49A1751369BF}" type="pres">
      <dgm:prSet presAssocID="{27D87170-66A7-46D9-BC4A-C52E59F90149}" presName="tx1" presStyleLbl="revTx" presStyleIdx="1" presStyleCnt="4"/>
      <dgm:spPr/>
    </dgm:pt>
    <dgm:pt modelId="{699F109D-B0E4-43C5-84E8-B0F6940F3D6B}" type="pres">
      <dgm:prSet presAssocID="{27D87170-66A7-46D9-BC4A-C52E59F90149}" presName="vert1" presStyleCnt="0"/>
      <dgm:spPr/>
    </dgm:pt>
    <dgm:pt modelId="{44A65A94-5984-48E2-8B9C-421B5179A122}" type="pres">
      <dgm:prSet presAssocID="{CDD37FC4-1A33-4D55-B9C0-7170E72BB947}" presName="thickLine" presStyleLbl="alignNode1" presStyleIdx="2" presStyleCnt="4"/>
      <dgm:spPr/>
    </dgm:pt>
    <dgm:pt modelId="{FC2D8DCB-A205-439C-9E7D-BDEBE67246CE}" type="pres">
      <dgm:prSet presAssocID="{CDD37FC4-1A33-4D55-B9C0-7170E72BB947}" presName="horz1" presStyleCnt="0"/>
      <dgm:spPr/>
    </dgm:pt>
    <dgm:pt modelId="{D05B3442-101E-4024-98B7-D42C0DB44CFB}" type="pres">
      <dgm:prSet presAssocID="{CDD37FC4-1A33-4D55-B9C0-7170E72BB947}" presName="tx1" presStyleLbl="revTx" presStyleIdx="2" presStyleCnt="4"/>
      <dgm:spPr/>
    </dgm:pt>
    <dgm:pt modelId="{11F6A064-8482-4485-B285-7233D1DDB740}" type="pres">
      <dgm:prSet presAssocID="{CDD37FC4-1A33-4D55-B9C0-7170E72BB947}" presName="vert1" presStyleCnt="0"/>
      <dgm:spPr/>
    </dgm:pt>
    <dgm:pt modelId="{40697ECA-115B-4F67-8BBD-F997923ADF06}" type="pres">
      <dgm:prSet presAssocID="{D3686A99-DE04-438C-8D94-8F55AE7395C5}" presName="thickLine" presStyleLbl="alignNode1" presStyleIdx="3" presStyleCnt="4"/>
      <dgm:spPr/>
    </dgm:pt>
    <dgm:pt modelId="{EBCB51F4-96D7-4721-A714-D53F6444EEE1}" type="pres">
      <dgm:prSet presAssocID="{D3686A99-DE04-438C-8D94-8F55AE7395C5}" presName="horz1" presStyleCnt="0"/>
      <dgm:spPr/>
    </dgm:pt>
    <dgm:pt modelId="{306C5E7A-E588-4430-BC5B-474C2FB8A34A}" type="pres">
      <dgm:prSet presAssocID="{D3686A99-DE04-438C-8D94-8F55AE7395C5}" presName="tx1" presStyleLbl="revTx" presStyleIdx="3" presStyleCnt="4"/>
      <dgm:spPr/>
    </dgm:pt>
    <dgm:pt modelId="{5CF0AFD3-D376-4A5A-B257-B3932F64CB3B}" type="pres">
      <dgm:prSet presAssocID="{D3686A99-DE04-438C-8D94-8F55AE7395C5}" presName="vert1" presStyleCnt="0"/>
      <dgm:spPr/>
    </dgm:pt>
  </dgm:ptLst>
  <dgm:cxnLst>
    <dgm:cxn modelId="{553A650D-0CCE-4280-9220-F16F623183A7}" type="presOf" srcId="{00881787-86F1-4AC9-8A8F-C1E2402CEEC4}" destId="{D5C29913-CA6F-4679-9F64-906069263E58}" srcOrd="0" destOrd="0" presId="urn:microsoft.com/office/officeart/2008/layout/LinedList"/>
    <dgm:cxn modelId="{D9D8B90F-E2CF-436C-92FB-B8A1DFCA92DF}" srcId="{6D0D9FE4-2395-429E-B7FF-5444E742E20D}" destId="{00881787-86F1-4AC9-8A8F-C1E2402CEEC4}" srcOrd="0" destOrd="0" parTransId="{6EBA257F-ACF2-4949-AEF7-7967EB582DC6}" sibTransId="{940D6CCA-D458-4AF1-8795-E6A1DBF620FF}"/>
    <dgm:cxn modelId="{F50F3316-0222-4480-AC5D-2D65462CA949}" type="presOf" srcId="{CDD37FC4-1A33-4D55-B9C0-7170E72BB947}" destId="{D05B3442-101E-4024-98B7-D42C0DB44CFB}" srcOrd="0" destOrd="0" presId="urn:microsoft.com/office/officeart/2008/layout/LinedList"/>
    <dgm:cxn modelId="{68897425-4C0E-42D7-B704-D0525532F382}" type="presOf" srcId="{27D87170-66A7-46D9-BC4A-C52E59F90149}" destId="{226DCDF4-A295-432D-B7DF-49A1751369BF}" srcOrd="0" destOrd="0" presId="urn:microsoft.com/office/officeart/2008/layout/LinedList"/>
    <dgm:cxn modelId="{2F58B53A-2357-40DD-8D0F-167FAAB41B08}" type="presOf" srcId="{D3686A99-DE04-438C-8D94-8F55AE7395C5}" destId="{306C5E7A-E588-4430-BC5B-474C2FB8A34A}" srcOrd="0" destOrd="0" presId="urn:microsoft.com/office/officeart/2008/layout/LinedList"/>
    <dgm:cxn modelId="{E3F53A82-D986-406B-BFE3-F723D7F53B69}" srcId="{6D0D9FE4-2395-429E-B7FF-5444E742E20D}" destId="{D3686A99-DE04-438C-8D94-8F55AE7395C5}" srcOrd="3" destOrd="0" parTransId="{84DC4097-A3E4-42FD-B0E1-7C56D3966570}" sibTransId="{C34181F1-4515-4D6D-832E-264F0DCB9E4F}"/>
    <dgm:cxn modelId="{0C97DEA9-BA15-43F0-8494-B6D24FC0A567}" type="presOf" srcId="{6D0D9FE4-2395-429E-B7FF-5444E742E20D}" destId="{A5808874-F569-4A45-AE7E-508D4C298309}" srcOrd="0" destOrd="0" presId="urn:microsoft.com/office/officeart/2008/layout/LinedList"/>
    <dgm:cxn modelId="{DEEB3CC0-4756-4A5D-B13B-29957CBEFF01}" srcId="{6D0D9FE4-2395-429E-B7FF-5444E742E20D}" destId="{CDD37FC4-1A33-4D55-B9C0-7170E72BB947}" srcOrd="2" destOrd="0" parTransId="{62BCEAAE-8EF2-4F38-85EB-973F4BB8D98F}" sibTransId="{D53BB7CC-AFE4-4039-BF86-2E957324F73D}"/>
    <dgm:cxn modelId="{DC9A09E8-5E34-429C-8C13-E5775D6983C2}" srcId="{6D0D9FE4-2395-429E-B7FF-5444E742E20D}" destId="{27D87170-66A7-46D9-BC4A-C52E59F90149}" srcOrd="1" destOrd="0" parTransId="{9F17A0A6-E592-40BF-8EEC-C27367FE2973}" sibTransId="{5EF35313-F378-41B7-A5FE-DE0D9D6D4D2D}"/>
    <dgm:cxn modelId="{08B4B6BE-20D8-4A4F-A8B2-7E3642880864}" type="presParOf" srcId="{A5808874-F569-4A45-AE7E-508D4C298309}" destId="{6DCBF2F5-16D2-4C59-BBF1-93DECC2FDC7B}" srcOrd="0" destOrd="0" presId="urn:microsoft.com/office/officeart/2008/layout/LinedList"/>
    <dgm:cxn modelId="{D62EB472-0EDD-4BFA-917B-AF2760FD3426}" type="presParOf" srcId="{A5808874-F569-4A45-AE7E-508D4C298309}" destId="{15D18AB6-EBE5-41F4-8961-971506D5BE2A}" srcOrd="1" destOrd="0" presId="urn:microsoft.com/office/officeart/2008/layout/LinedList"/>
    <dgm:cxn modelId="{B231C5DC-6256-47D5-87C5-D4F568C710CE}" type="presParOf" srcId="{15D18AB6-EBE5-41F4-8961-971506D5BE2A}" destId="{D5C29913-CA6F-4679-9F64-906069263E58}" srcOrd="0" destOrd="0" presId="urn:microsoft.com/office/officeart/2008/layout/LinedList"/>
    <dgm:cxn modelId="{172731C5-DFEE-4A8B-A85A-625233210168}" type="presParOf" srcId="{15D18AB6-EBE5-41F4-8961-971506D5BE2A}" destId="{F085084F-AE90-494D-BAFE-01A1589F71B6}" srcOrd="1" destOrd="0" presId="urn:microsoft.com/office/officeart/2008/layout/LinedList"/>
    <dgm:cxn modelId="{78321B7C-B24E-433A-8BD8-88553C33427F}" type="presParOf" srcId="{A5808874-F569-4A45-AE7E-508D4C298309}" destId="{4F3E94B2-16F8-4DED-86BE-47F8ABCD41C4}" srcOrd="2" destOrd="0" presId="urn:microsoft.com/office/officeart/2008/layout/LinedList"/>
    <dgm:cxn modelId="{3EBE089F-E2EF-4CC5-9689-1A9CE2D2E96D}" type="presParOf" srcId="{A5808874-F569-4A45-AE7E-508D4C298309}" destId="{D7817717-867F-4A72-8F5D-4F17EB107335}" srcOrd="3" destOrd="0" presId="urn:microsoft.com/office/officeart/2008/layout/LinedList"/>
    <dgm:cxn modelId="{E54739FF-3C44-4F71-8082-925AE70772A8}" type="presParOf" srcId="{D7817717-867F-4A72-8F5D-4F17EB107335}" destId="{226DCDF4-A295-432D-B7DF-49A1751369BF}" srcOrd="0" destOrd="0" presId="urn:microsoft.com/office/officeart/2008/layout/LinedList"/>
    <dgm:cxn modelId="{D4BEC01E-A9E5-4F54-8CDA-49393058359E}" type="presParOf" srcId="{D7817717-867F-4A72-8F5D-4F17EB107335}" destId="{699F109D-B0E4-43C5-84E8-B0F6940F3D6B}" srcOrd="1" destOrd="0" presId="urn:microsoft.com/office/officeart/2008/layout/LinedList"/>
    <dgm:cxn modelId="{8AED9526-41F7-4D31-8369-1D72D4432EB8}" type="presParOf" srcId="{A5808874-F569-4A45-AE7E-508D4C298309}" destId="{44A65A94-5984-48E2-8B9C-421B5179A122}" srcOrd="4" destOrd="0" presId="urn:microsoft.com/office/officeart/2008/layout/LinedList"/>
    <dgm:cxn modelId="{BA60C1C1-8255-4D4D-A8E9-B6C38CF54243}" type="presParOf" srcId="{A5808874-F569-4A45-AE7E-508D4C298309}" destId="{FC2D8DCB-A205-439C-9E7D-BDEBE67246CE}" srcOrd="5" destOrd="0" presId="urn:microsoft.com/office/officeart/2008/layout/LinedList"/>
    <dgm:cxn modelId="{0D40A0EF-9A42-4975-B564-C2205D059BB9}" type="presParOf" srcId="{FC2D8DCB-A205-439C-9E7D-BDEBE67246CE}" destId="{D05B3442-101E-4024-98B7-D42C0DB44CFB}" srcOrd="0" destOrd="0" presId="urn:microsoft.com/office/officeart/2008/layout/LinedList"/>
    <dgm:cxn modelId="{214A14F0-3E11-4A27-8095-D4EF78AA4B59}" type="presParOf" srcId="{FC2D8DCB-A205-439C-9E7D-BDEBE67246CE}" destId="{11F6A064-8482-4485-B285-7233D1DDB740}" srcOrd="1" destOrd="0" presId="urn:microsoft.com/office/officeart/2008/layout/LinedList"/>
    <dgm:cxn modelId="{FA53A0E3-EFBB-49F0-AB84-E768B496293C}" type="presParOf" srcId="{A5808874-F569-4A45-AE7E-508D4C298309}" destId="{40697ECA-115B-4F67-8BBD-F997923ADF06}" srcOrd="6" destOrd="0" presId="urn:microsoft.com/office/officeart/2008/layout/LinedList"/>
    <dgm:cxn modelId="{788EF1CA-0BE2-449F-8E6C-EA36552ED765}" type="presParOf" srcId="{A5808874-F569-4A45-AE7E-508D4C298309}" destId="{EBCB51F4-96D7-4721-A714-D53F6444EEE1}" srcOrd="7" destOrd="0" presId="urn:microsoft.com/office/officeart/2008/layout/LinedList"/>
    <dgm:cxn modelId="{F85E6E7C-AEB4-42B2-BBDD-E483D4708A2B}" type="presParOf" srcId="{EBCB51F4-96D7-4721-A714-D53F6444EEE1}" destId="{306C5E7A-E588-4430-BC5B-474C2FB8A34A}" srcOrd="0" destOrd="0" presId="urn:microsoft.com/office/officeart/2008/layout/LinedList"/>
    <dgm:cxn modelId="{05630538-D9BE-4B27-8814-08663D81ED44}" type="presParOf" srcId="{EBCB51F4-96D7-4721-A714-D53F6444EEE1}" destId="{5CF0AFD3-D376-4A5A-B257-B3932F64CB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0CBBA8-C006-4E3D-A9C4-3B2AC9DBCD0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C740F05-A26D-4A28-9C6C-2AFE16E386A7}">
      <dgm:prSet/>
      <dgm:spPr/>
      <dgm:t>
        <a:bodyPr/>
        <a:lstStyle/>
        <a:p>
          <a:r>
            <a:rPr lang="es-GT"/>
            <a:t>HUSOS MUSCULARES</a:t>
          </a:r>
          <a:endParaRPr lang="en-US"/>
        </a:p>
      </dgm:t>
    </dgm:pt>
    <dgm:pt modelId="{9400F77C-53AD-4269-ADEF-BAD3820A467F}" type="parTrans" cxnId="{2630F829-DA4B-4832-B943-2F706B86FC9E}">
      <dgm:prSet/>
      <dgm:spPr/>
      <dgm:t>
        <a:bodyPr/>
        <a:lstStyle/>
        <a:p>
          <a:endParaRPr lang="en-US"/>
        </a:p>
      </dgm:t>
    </dgm:pt>
    <dgm:pt modelId="{CAB3C577-EF86-47DB-AC4B-8EDEF41536AF}" type="sibTrans" cxnId="{2630F829-DA4B-4832-B943-2F706B86FC9E}">
      <dgm:prSet/>
      <dgm:spPr/>
      <dgm:t>
        <a:bodyPr/>
        <a:lstStyle/>
        <a:p>
          <a:endParaRPr lang="en-US"/>
        </a:p>
      </dgm:t>
    </dgm:pt>
    <dgm:pt modelId="{C9B6126B-ED24-4259-B8F1-1BF9745F211D}">
      <dgm:prSet/>
      <dgm:spPr/>
      <dgm:t>
        <a:bodyPr/>
        <a:lstStyle/>
        <a:p>
          <a:r>
            <a:rPr lang="es-GT"/>
            <a:t>ÓRGANOS TENDINOSOS DE GOLGI</a:t>
          </a:r>
          <a:endParaRPr lang="en-US"/>
        </a:p>
      </dgm:t>
    </dgm:pt>
    <dgm:pt modelId="{EC6F7285-397E-491E-85B6-81D06E90025D}" type="parTrans" cxnId="{1461C0CB-0DCF-4C8A-8B2E-616BAE9E3286}">
      <dgm:prSet/>
      <dgm:spPr/>
      <dgm:t>
        <a:bodyPr/>
        <a:lstStyle/>
        <a:p>
          <a:endParaRPr lang="en-US"/>
        </a:p>
      </dgm:t>
    </dgm:pt>
    <dgm:pt modelId="{E731FBA5-5F6E-40E5-9387-4BB0D723D2F4}" type="sibTrans" cxnId="{1461C0CB-0DCF-4C8A-8B2E-616BAE9E3286}">
      <dgm:prSet/>
      <dgm:spPr/>
      <dgm:t>
        <a:bodyPr/>
        <a:lstStyle/>
        <a:p>
          <a:endParaRPr lang="en-US"/>
        </a:p>
      </dgm:t>
    </dgm:pt>
    <dgm:pt modelId="{9C6248FC-E572-49FE-B8C0-6927C578A0BC}" type="pres">
      <dgm:prSet presAssocID="{FA0CBBA8-C006-4E3D-A9C4-3B2AC9DBCD0F}" presName="diagram" presStyleCnt="0">
        <dgm:presLayoutVars>
          <dgm:dir/>
          <dgm:resizeHandles val="exact"/>
        </dgm:presLayoutVars>
      </dgm:prSet>
      <dgm:spPr/>
    </dgm:pt>
    <dgm:pt modelId="{5F020228-0D84-43D0-886F-F29A89E38C7A}" type="pres">
      <dgm:prSet presAssocID="{3C740F05-A26D-4A28-9C6C-2AFE16E386A7}" presName="node" presStyleLbl="node1" presStyleIdx="0" presStyleCnt="2">
        <dgm:presLayoutVars>
          <dgm:bulletEnabled val="1"/>
        </dgm:presLayoutVars>
      </dgm:prSet>
      <dgm:spPr/>
    </dgm:pt>
    <dgm:pt modelId="{2350A763-8059-4622-9BF2-B65D90BFAB5C}" type="pres">
      <dgm:prSet presAssocID="{CAB3C577-EF86-47DB-AC4B-8EDEF41536AF}" presName="sibTrans" presStyleCnt="0"/>
      <dgm:spPr/>
    </dgm:pt>
    <dgm:pt modelId="{57B30104-25E4-4151-891F-DF4D15A6F45C}" type="pres">
      <dgm:prSet presAssocID="{C9B6126B-ED24-4259-B8F1-1BF9745F211D}" presName="node" presStyleLbl="node1" presStyleIdx="1" presStyleCnt="2">
        <dgm:presLayoutVars>
          <dgm:bulletEnabled val="1"/>
        </dgm:presLayoutVars>
      </dgm:prSet>
      <dgm:spPr/>
    </dgm:pt>
  </dgm:ptLst>
  <dgm:cxnLst>
    <dgm:cxn modelId="{ECAE5E0A-C516-413C-8CF1-F7FAC4868C12}" type="presOf" srcId="{3C740F05-A26D-4A28-9C6C-2AFE16E386A7}" destId="{5F020228-0D84-43D0-886F-F29A89E38C7A}" srcOrd="0" destOrd="0" presId="urn:microsoft.com/office/officeart/2005/8/layout/default"/>
    <dgm:cxn modelId="{24CE7511-C9C9-4407-BABC-F6D6A8D531A4}" type="presOf" srcId="{C9B6126B-ED24-4259-B8F1-1BF9745F211D}" destId="{57B30104-25E4-4151-891F-DF4D15A6F45C}" srcOrd="0" destOrd="0" presId="urn:microsoft.com/office/officeart/2005/8/layout/default"/>
    <dgm:cxn modelId="{2630F829-DA4B-4832-B943-2F706B86FC9E}" srcId="{FA0CBBA8-C006-4E3D-A9C4-3B2AC9DBCD0F}" destId="{3C740F05-A26D-4A28-9C6C-2AFE16E386A7}" srcOrd="0" destOrd="0" parTransId="{9400F77C-53AD-4269-ADEF-BAD3820A467F}" sibTransId="{CAB3C577-EF86-47DB-AC4B-8EDEF41536AF}"/>
    <dgm:cxn modelId="{1461C0CB-0DCF-4C8A-8B2E-616BAE9E3286}" srcId="{FA0CBBA8-C006-4E3D-A9C4-3B2AC9DBCD0F}" destId="{C9B6126B-ED24-4259-B8F1-1BF9745F211D}" srcOrd="1" destOrd="0" parTransId="{EC6F7285-397E-491E-85B6-81D06E90025D}" sibTransId="{E731FBA5-5F6E-40E5-9387-4BB0D723D2F4}"/>
    <dgm:cxn modelId="{8CA9FDD7-BEA4-4FBE-B67B-29FA14CB3F3A}" type="presOf" srcId="{FA0CBBA8-C006-4E3D-A9C4-3B2AC9DBCD0F}" destId="{9C6248FC-E572-49FE-B8C0-6927C578A0BC}" srcOrd="0" destOrd="0" presId="urn:microsoft.com/office/officeart/2005/8/layout/default"/>
    <dgm:cxn modelId="{88E7FC8A-8C33-44FA-99A3-145C878CE40E}" type="presParOf" srcId="{9C6248FC-E572-49FE-B8C0-6927C578A0BC}" destId="{5F020228-0D84-43D0-886F-F29A89E38C7A}" srcOrd="0" destOrd="0" presId="urn:microsoft.com/office/officeart/2005/8/layout/default"/>
    <dgm:cxn modelId="{57F6BC29-027B-4745-897B-69080EEA2D1D}" type="presParOf" srcId="{9C6248FC-E572-49FE-B8C0-6927C578A0BC}" destId="{2350A763-8059-4622-9BF2-B65D90BFAB5C}" srcOrd="1" destOrd="0" presId="urn:microsoft.com/office/officeart/2005/8/layout/default"/>
    <dgm:cxn modelId="{146D39A2-4E1F-4DA2-9852-77E7ED847C37}" type="presParOf" srcId="{9C6248FC-E572-49FE-B8C0-6927C578A0BC}" destId="{57B30104-25E4-4151-891F-DF4D15A6F45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852581-4458-4482-9068-5C04D471E7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8611B1-9235-4F22-B4C3-366B26D3A063}">
      <dgm:prSet/>
      <dgm:spPr/>
      <dgm:t>
        <a:bodyPr/>
        <a:lstStyle/>
        <a:p>
          <a:r>
            <a:rPr lang="es-GT"/>
            <a:t>INFORMACIÓN SENSITIVA:</a:t>
          </a:r>
          <a:endParaRPr lang="en-US"/>
        </a:p>
      </dgm:t>
    </dgm:pt>
    <dgm:pt modelId="{D5A66F63-DF8C-44CF-9559-DFF674FD29E0}" type="parTrans" cxnId="{1B68DD86-4186-40B9-9F29-F05DFB219541}">
      <dgm:prSet/>
      <dgm:spPr/>
      <dgm:t>
        <a:bodyPr/>
        <a:lstStyle/>
        <a:p>
          <a:endParaRPr lang="en-US"/>
        </a:p>
      </dgm:t>
    </dgm:pt>
    <dgm:pt modelId="{CAB156DF-9D8C-499E-95A3-62552097FE3E}" type="sibTrans" cxnId="{1B68DD86-4186-40B9-9F29-F05DFB219541}">
      <dgm:prSet/>
      <dgm:spPr/>
      <dgm:t>
        <a:bodyPr/>
        <a:lstStyle/>
        <a:p>
          <a:endParaRPr lang="en-US"/>
        </a:p>
      </dgm:t>
    </dgm:pt>
    <dgm:pt modelId="{D99EDAA3-C6C9-4F21-BFF6-6EC4C0FB94E3}">
      <dgm:prSet/>
      <dgm:spPr/>
      <dgm:t>
        <a:bodyPr/>
        <a:lstStyle/>
        <a:p>
          <a:r>
            <a:rPr lang="es-GT"/>
            <a:t>¿Cuál es la longitud del músculo?</a:t>
          </a:r>
          <a:endParaRPr lang="en-US"/>
        </a:p>
      </dgm:t>
    </dgm:pt>
    <dgm:pt modelId="{DCF5AB21-AAED-4006-9915-E44ABE1B13C9}" type="parTrans" cxnId="{0E267007-52B7-4170-9F54-890EAF31F618}">
      <dgm:prSet/>
      <dgm:spPr/>
      <dgm:t>
        <a:bodyPr/>
        <a:lstStyle/>
        <a:p>
          <a:endParaRPr lang="en-US"/>
        </a:p>
      </dgm:t>
    </dgm:pt>
    <dgm:pt modelId="{20C69E15-2EEB-404F-9826-912065968B6E}" type="sibTrans" cxnId="{0E267007-52B7-4170-9F54-890EAF31F618}">
      <dgm:prSet/>
      <dgm:spPr/>
      <dgm:t>
        <a:bodyPr/>
        <a:lstStyle/>
        <a:p>
          <a:endParaRPr lang="en-US"/>
        </a:p>
      </dgm:t>
    </dgm:pt>
    <dgm:pt modelId="{E7060041-FBBF-4DEF-9A59-E29259DC459F}">
      <dgm:prSet/>
      <dgm:spPr/>
      <dgm:t>
        <a:bodyPr/>
        <a:lstStyle/>
        <a:p>
          <a:r>
            <a:rPr lang="es-GT"/>
            <a:t>¿Cuál es su tensión instantánea?</a:t>
          </a:r>
          <a:endParaRPr lang="en-US"/>
        </a:p>
      </dgm:t>
    </dgm:pt>
    <dgm:pt modelId="{13B35F61-6D24-45AF-B8DD-1D696D8ED7E6}" type="parTrans" cxnId="{CB44204D-9B56-4BAA-9126-50FFBA938740}">
      <dgm:prSet/>
      <dgm:spPr/>
      <dgm:t>
        <a:bodyPr/>
        <a:lstStyle/>
        <a:p>
          <a:endParaRPr lang="en-US"/>
        </a:p>
      </dgm:t>
    </dgm:pt>
    <dgm:pt modelId="{E02A8810-3B5D-4474-93BE-9C3966037F4F}" type="sibTrans" cxnId="{CB44204D-9B56-4BAA-9126-50FFBA938740}">
      <dgm:prSet/>
      <dgm:spPr/>
      <dgm:t>
        <a:bodyPr/>
        <a:lstStyle/>
        <a:p>
          <a:endParaRPr lang="en-US"/>
        </a:p>
      </dgm:t>
    </dgm:pt>
    <dgm:pt modelId="{93BE5DBF-19BA-455E-98DC-BD2FC7CF5A7E}">
      <dgm:prSet/>
      <dgm:spPr/>
      <dgm:t>
        <a:bodyPr/>
        <a:lstStyle/>
        <a:p>
          <a:r>
            <a:rPr lang="es-GT"/>
            <a:t>¿A qué velocidad cambian estas variables?</a:t>
          </a:r>
          <a:endParaRPr lang="en-US"/>
        </a:p>
      </dgm:t>
    </dgm:pt>
    <dgm:pt modelId="{128DFDA0-681C-4D0C-8821-F4DE842BC2A3}" type="parTrans" cxnId="{2E0B7AEF-0C92-47FE-854C-E49EFE3DB152}">
      <dgm:prSet/>
      <dgm:spPr/>
      <dgm:t>
        <a:bodyPr/>
        <a:lstStyle/>
        <a:p>
          <a:endParaRPr lang="en-US"/>
        </a:p>
      </dgm:t>
    </dgm:pt>
    <dgm:pt modelId="{BFE69471-946C-4F72-9E36-D0CE78DF88A5}" type="sibTrans" cxnId="{2E0B7AEF-0C92-47FE-854C-E49EFE3DB152}">
      <dgm:prSet/>
      <dgm:spPr/>
      <dgm:t>
        <a:bodyPr/>
        <a:lstStyle/>
        <a:p>
          <a:endParaRPr lang="en-US"/>
        </a:p>
      </dgm:t>
    </dgm:pt>
    <dgm:pt modelId="{AD8AA739-7DC1-4429-B82C-723F4EAEF19A}">
      <dgm:prSet/>
      <dgm:spPr/>
      <dgm:t>
        <a:bodyPr/>
        <a:lstStyle/>
        <a:p>
          <a:r>
            <a:rPr lang="es-GT"/>
            <a:t>PARA ESTO TIENEN UNA ABUNDANTE INERVACIÓN, TANTO LOS MÚSCULOS COMO LOS TENDONES.</a:t>
          </a:r>
          <a:endParaRPr lang="en-US"/>
        </a:p>
      </dgm:t>
    </dgm:pt>
    <dgm:pt modelId="{E4375FE6-77EC-4D8F-AC59-418F5C4D4299}" type="parTrans" cxnId="{62BB718F-D8A2-4645-B856-E9BBF6E1421F}">
      <dgm:prSet/>
      <dgm:spPr/>
      <dgm:t>
        <a:bodyPr/>
        <a:lstStyle/>
        <a:p>
          <a:endParaRPr lang="en-US"/>
        </a:p>
      </dgm:t>
    </dgm:pt>
    <dgm:pt modelId="{EBCF9FA3-0876-4FE0-8DF4-6772AFB52768}" type="sibTrans" cxnId="{62BB718F-D8A2-4645-B856-E9BBF6E1421F}">
      <dgm:prSet/>
      <dgm:spPr/>
      <dgm:t>
        <a:bodyPr/>
        <a:lstStyle/>
        <a:p>
          <a:endParaRPr lang="en-US"/>
        </a:p>
      </dgm:t>
    </dgm:pt>
    <dgm:pt modelId="{B875C7E2-625F-4D0E-927F-61561A3A45D1}" type="pres">
      <dgm:prSet presAssocID="{EE852581-4458-4482-9068-5C04D471E706}" presName="linear" presStyleCnt="0">
        <dgm:presLayoutVars>
          <dgm:animLvl val="lvl"/>
          <dgm:resizeHandles val="exact"/>
        </dgm:presLayoutVars>
      </dgm:prSet>
      <dgm:spPr/>
    </dgm:pt>
    <dgm:pt modelId="{8C6F6F7F-04FC-431D-944E-6FD3E4C2CE1A}" type="pres">
      <dgm:prSet presAssocID="{EB8611B1-9235-4F22-B4C3-366B26D3A06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8F1AAB0-1A6B-4BDE-AE9B-62BDBCDE0595}" type="pres">
      <dgm:prSet presAssocID="{EB8611B1-9235-4F22-B4C3-366B26D3A06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E267007-52B7-4170-9F54-890EAF31F618}" srcId="{EB8611B1-9235-4F22-B4C3-366B26D3A063}" destId="{D99EDAA3-C6C9-4F21-BFF6-6EC4C0FB94E3}" srcOrd="0" destOrd="0" parTransId="{DCF5AB21-AAED-4006-9915-E44ABE1B13C9}" sibTransId="{20C69E15-2EEB-404F-9826-912065968B6E}"/>
    <dgm:cxn modelId="{E3ADF829-1394-4119-B24F-F615A61B40B0}" type="presOf" srcId="{93BE5DBF-19BA-455E-98DC-BD2FC7CF5A7E}" destId="{A8F1AAB0-1A6B-4BDE-AE9B-62BDBCDE0595}" srcOrd="0" destOrd="2" presId="urn:microsoft.com/office/officeart/2005/8/layout/vList2"/>
    <dgm:cxn modelId="{CB44204D-9B56-4BAA-9126-50FFBA938740}" srcId="{EB8611B1-9235-4F22-B4C3-366B26D3A063}" destId="{E7060041-FBBF-4DEF-9A59-E29259DC459F}" srcOrd="1" destOrd="0" parTransId="{13B35F61-6D24-45AF-B8DD-1D696D8ED7E6}" sibTransId="{E02A8810-3B5D-4474-93BE-9C3966037F4F}"/>
    <dgm:cxn modelId="{DA0F686D-E381-4129-B308-106D44D6B126}" type="presOf" srcId="{EE852581-4458-4482-9068-5C04D471E706}" destId="{B875C7E2-625F-4D0E-927F-61561A3A45D1}" srcOrd="0" destOrd="0" presId="urn:microsoft.com/office/officeart/2005/8/layout/vList2"/>
    <dgm:cxn modelId="{B6FC6B4F-4CEF-4C9B-88A1-85A39C26C874}" type="presOf" srcId="{D99EDAA3-C6C9-4F21-BFF6-6EC4C0FB94E3}" destId="{A8F1AAB0-1A6B-4BDE-AE9B-62BDBCDE0595}" srcOrd="0" destOrd="0" presId="urn:microsoft.com/office/officeart/2005/8/layout/vList2"/>
    <dgm:cxn modelId="{E9718155-F6D2-4183-9E87-09596C73C86E}" type="presOf" srcId="{AD8AA739-7DC1-4429-B82C-723F4EAEF19A}" destId="{A8F1AAB0-1A6B-4BDE-AE9B-62BDBCDE0595}" srcOrd="0" destOrd="3" presId="urn:microsoft.com/office/officeart/2005/8/layout/vList2"/>
    <dgm:cxn modelId="{1B68DD86-4186-40B9-9F29-F05DFB219541}" srcId="{EE852581-4458-4482-9068-5C04D471E706}" destId="{EB8611B1-9235-4F22-B4C3-366B26D3A063}" srcOrd="0" destOrd="0" parTransId="{D5A66F63-DF8C-44CF-9559-DFF674FD29E0}" sibTransId="{CAB156DF-9D8C-499E-95A3-62552097FE3E}"/>
    <dgm:cxn modelId="{D9E6988B-D040-476F-B982-0F65957F5B68}" type="presOf" srcId="{EB8611B1-9235-4F22-B4C3-366B26D3A063}" destId="{8C6F6F7F-04FC-431D-944E-6FD3E4C2CE1A}" srcOrd="0" destOrd="0" presId="urn:microsoft.com/office/officeart/2005/8/layout/vList2"/>
    <dgm:cxn modelId="{62BB718F-D8A2-4645-B856-E9BBF6E1421F}" srcId="{EB8611B1-9235-4F22-B4C3-366B26D3A063}" destId="{AD8AA739-7DC1-4429-B82C-723F4EAEF19A}" srcOrd="3" destOrd="0" parTransId="{E4375FE6-77EC-4D8F-AC59-418F5C4D4299}" sibTransId="{EBCF9FA3-0876-4FE0-8DF4-6772AFB52768}"/>
    <dgm:cxn modelId="{673A25C3-9444-4354-A800-F1D4767D8EDF}" type="presOf" srcId="{E7060041-FBBF-4DEF-9A59-E29259DC459F}" destId="{A8F1AAB0-1A6B-4BDE-AE9B-62BDBCDE0595}" srcOrd="0" destOrd="1" presId="urn:microsoft.com/office/officeart/2005/8/layout/vList2"/>
    <dgm:cxn modelId="{2E0B7AEF-0C92-47FE-854C-E49EFE3DB152}" srcId="{EB8611B1-9235-4F22-B4C3-366B26D3A063}" destId="{93BE5DBF-19BA-455E-98DC-BD2FC7CF5A7E}" srcOrd="2" destOrd="0" parTransId="{128DFDA0-681C-4D0C-8821-F4DE842BC2A3}" sibTransId="{BFE69471-946C-4F72-9E36-D0CE78DF88A5}"/>
    <dgm:cxn modelId="{2A735994-1790-4FC9-893B-A3FD8667881D}" type="presParOf" srcId="{B875C7E2-625F-4D0E-927F-61561A3A45D1}" destId="{8C6F6F7F-04FC-431D-944E-6FD3E4C2CE1A}" srcOrd="0" destOrd="0" presId="urn:microsoft.com/office/officeart/2005/8/layout/vList2"/>
    <dgm:cxn modelId="{91A51682-6754-4DB6-ADA3-114F39F35DB7}" type="presParOf" srcId="{B875C7E2-625F-4D0E-927F-61561A3A45D1}" destId="{A8F1AAB0-1A6B-4BDE-AE9B-62BDBCDE059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56AB86D-9BA4-413D-9ACA-3965E24D65D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F1B6C87-CBA4-48EB-8B54-4D2FB2FF9764}">
      <dgm:prSet/>
      <dgm:spPr/>
      <dgm:t>
        <a:bodyPr/>
        <a:lstStyle/>
        <a:p>
          <a:r>
            <a:rPr lang="es-GT"/>
            <a:t>De tres a nueve</a:t>
          </a:r>
          <a:endParaRPr lang="en-US"/>
        </a:p>
      </dgm:t>
    </dgm:pt>
    <dgm:pt modelId="{C0BFA85E-75DC-4003-B72A-FE16BE294D46}" type="parTrans" cxnId="{F730B222-20D7-4491-9E42-65118AA4F0FA}">
      <dgm:prSet/>
      <dgm:spPr/>
      <dgm:t>
        <a:bodyPr/>
        <a:lstStyle/>
        <a:p>
          <a:endParaRPr lang="en-US"/>
        </a:p>
      </dgm:t>
    </dgm:pt>
    <dgm:pt modelId="{D4EA923E-CC52-4936-A03F-AF91F7318837}" type="sibTrans" cxnId="{F730B222-20D7-4491-9E42-65118AA4F0FA}">
      <dgm:prSet/>
      <dgm:spPr/>
      <dgm:t>
        <a:bodyPr/>
        <a:lstStyle/>
        <a:p>
          <a:endParaRPr lang="en-US"/>
        </a:p>
      </dgm:t>
    </dgm:pt>
    <dgm:pt modelId="{0949CAD9-96B9-447F-8C70-85B37541DA65}">
      <dgm:prSet/>
      <dgm:spPr/>
      <dgm:t>
        <a:bodyPr/>
        <a:lstStyle/>
        <a:p>
          <a:r>
            <a:rPr lang="es-GT"/>
            <a:t>Diámetro, la mitad de las de bolsa</a:t>
          </a:r>
          <a:endParaRPr lang="en-US"/>
        </a:p>
      </dgm:t>
    </dgm:pt>
    <dgm:pt modelId="{DB3B5D81-AFC0-4E4F-999C-BDA783E3619A}" type="parTrans" cxnId="{00BC86F8-829C-4D63-858F-179FA41F1E29}">
      <dgm:prSet/>
      <dgm:spPr/>
      <dgm:t>
        <a:bodyPr/>
        <a:lstStyle/>
        <a:p>
          <a:endParaRPr lang="en-US"/>
        </a:p>
      </dgm:t>
    </dgm:pt>
    <dgm:pt modelId="{348885DD-A419-4D24-A0C1-550F178B3459}" type="sibTrans" cxnId="{00BC86F8-829C-4D63-858F-179FA41F1E29}">
      <dgm:prSet/>
      <dgm:spPr/>
      <dgm:t>
        <a:bodyPr/>
        <a:lstStyle/>
        <a:p>
          <a:endParaRPr lang="en-US"/>
        </a:p>
      </dgm:t>
    </dgm:pt>
    <dgm:pt modelId="{C768E109-6B66-4560-AE8C-4BD15215C603}">
      <dgm:prSet/>
      <dgm:spPr/>
      <dgm:t>
        <a:bodyPr/>
        <a:lstStyle/>
        <a:p>
          <a:r>
            <a:rPr lang="es-GT"/>
            <a:t>Núcleos alineados en forma de cadena</a:t>
          </a:r>
          <a:endParaRPr lang="en-US"/>
        </a:p>
      </dgm:t>
    </dgm:pt>
    <dgm:pt modelId="{B268A4B1-2D22-4C49-9B91-4F6770DCFF34}" type="parTrans" cxnId="{78C1E459-563F-4915-82B8-61B902E72892}">
      <dgm:prSet/>
      <dgm:spPr/>
      <dgm:t>
        <a:bodyPr/>
        <a:lstStyle/>
        <a:p>
          <a:endParaRPr lang="en-US"/>
        </a:p>
      </dgm:t>
    </dgm:pt>
    <dgm:pt modelId="{63A60C00-6427-4ACF-9D09-30C8DC19B240}" type="sibTrans" cxnId="{78C1E459-563F-4915-82B8-61B902E72892}">
      <dgm:prSet/>
      <dgm:spPr/>
      <dgm:t>
        <a:bodyPr/>
        <a:lstStyle/>
        <a:p>
          <a:endParaRPr lang="en-US"/>
        </a:p>
      </dgm:t>
    </dgm:pt>
    <dgm:pt modelId="{9DF72DC8-FCED-4E6E-AA4B-25C3C2C84BB3}">
      <dgm:prSet/>
      <dgm:spPr/>
      <dgm:t>
        <a:bodyPr/>
        <a:lstStyle/>
        <a:p>
          <a:r>
            <a:rPr lang="es-GT"/>
            <a:t>La terminación nerviosa secundaria ( de 8 micras), suele excitarse únicamente en las de cadena nuclear.</a:t>
          </a:r>
          <a:endParaRPr lang="en-US"/>
        </a:p>
      </dgm:t>
    </dgm:pt>
    <dgm:pt modelId="{120B317A-8CB7-4EE4-8A40-A7151F14EB82}" type="parTrans" cxnId="{11A1CEA5-EC7D-4678-8FFB-74CAB720178D}">
      <dgm:prSet/>
      <dgm:spPr/>
      <dgm:t>
        <a:bodyPr/>
        <a:lstStyle/>
        <a:p>
          <a:endParaRPr lang="en-US"/>
        </a:p>
      </dgm:t>
    </dgm:pt>
    <dgm:pt modelId="{F24D0FB0-025D-4FEF-AC6A-2900E4D0CFF0}" type="sibTrans" cxnId="{11A1CEA5-EC7D-4678-8FFB-74CAB720178D}">
      <dgm:prSet/>
      <dgm:spPr/>
      <dgm:t>
        <a:bodyPr/>
        <a:lstStyle/>
        <a:p>
          <a:endParaRPr lang="en-US"/>
        </a:p>
      </dgm:t>
    </dgm:pt>
    <dgm:pt modelId="{562D7464-939F-496B-8FE2-4543CF5502E0}" type="pres">
      <dgm:prSet presAssocID="{B56AB86D-9BA4-413D-9ACA-3965E24D65D2}" presName="vert0" presStyleCnt="0">
        <dgm:presLayoutVars>
          <dgm:dir/>
          <dgm:animOne val="branch"/>
          <dgm:animLvl val="lvl"/>
        </dgm:presLayoutVars>
      </dgm:prSet>
      <dgm:spPr/>
    </dgm:pt>
    <dgm:pt modelId="{CFA8B41D-A6FB-4E3E-A2B7-529A19C000D8}" type="pres">
      <dgm:prSet presAssocID="{0F1B6C87-CBA4-48EB-8B54-4D2FB2FF9764}" presName="thickLine" presStyleLbl="alignNode1" presStyleIdx="0" presStyleCnt="4"/>
      <dgm:spPr/>
    </dgm:pt>
    <dgm:pt modelId="{726D564A-CA0E-418D-AD57-204731440EA7}" type="pres">
      <dgm:prSet presAssocID="{0F1B6C87-CBA4-48EB-8B54-4D2FB2FF9764}" presName="horz1" presStyleCnt="0"/>
      <dgm:spPr/>
    </dgm:pt>
    <dgm:pt modelId="{9B0628BF-CE9A-4756-B928-62D91A417BFD}" type="pres">
      <dgm:prSet presAssocID="{0F1B6C87-CBA4-48EB-8B54-4D2FB2FF9764}" presName="tx1" presStyleLbl="revTx" presStyleIdx="0" presStyleCnt="4"/>
      <dgm:spPr/>
    </dgm:pt>
    <dgm:pt modelId="{E037B65E-2A8D-4D4D-8CE8-3A1352AB3EE8}" type="pres">
      <dgm:prSet presAssocID="{0F1B6C87-CBA4-48EB-8B54-4D2FB2FF9764}" presName="vert1" presStyleCnt="0"/>
      <dgm:spPr/>
    </dgm:pt>
    <dgm:pt modelId="{F3DFE5F7-390C-427C-8538-48260B979DE9}" type="pres">
      <dgm:prSet presAssocID="{0949CAD9-96B9-447F-8C70-85B37541DA65}" presName="thickLine" presStyleLbl="alignNode1" presStyleIdx="1" presStyleCnt="4"/>
      <dgm:spPr/>
    </dgm:pt>
    <dgm:pt modelId="{E7B48842-2B33-4CE3-AF6C-6809E2425B65}" type="pres">
      <dgm:prSet presAssocID="{0949CAD9-96B9-447F-8C70-85B37541DA65}" presName="horz1" presStyleCnt="0"/>
      <dgm:spPr/>
    </dgm:pt>
    <dgm:pt modelId="{5C936697-9AED-4889-BF6E-F0A9028E0CAC}" type="pres">
      <dgm:prSet presAssocID="{0949CAD9-96B9-447F-8C70-85B37541DA65}" presName="tx1" presStyleLbl="revTx" presStyleIdx="1" presStyleCnt="4"/>
      <dgm:spPr/>
    </dgm:pt>
    <dgm:pt modelId="{DA2B3926-57F3-4E8E-BCB5-43ECFFC78E64}" type="pres">
      <dgm:prSet presAssocID="{0949CAD9-96B9-447F-8C70-85B37541DA65}" presName="vert1" presStyleCnt="0"/>
      <dgm:spPr/>
    </dgm:pt>
    <dgm:pt modelId="{7D5B8F81-F674-4200-85FB-DBA7B4034140}" type="pres">
      <dgm:prSet presAssocID="{C768E109-6B66-4560-AE8C-4BD15215C603}" presName="thickLine" presStyleLbl="alignNode1" presStyleIdx="2" presStyleCnt="4"/>
      <dgm:spPr/>
    </dgm:pt>
    <dgm:pt modelId="{6A795352-85AA-4BB4-AAB1-35F54DD7C257}" type="pres">
      <dgm:prSet presAssocID="{C768E109-6B66-4560-AE8C-4BD15215C603}" presName="horz1" presStyleCnt="0"/>
      <dgm:spPr/>
    </dgm:pt>
    <dgm:pt modelId="{2256692F-8EF9-42F2-B50E-B5E7B340F357}" type="pres">
      <dgm:prSet presAssocID="{C768E109-6B66-4560-AE8C-4BD15215C603}" presName="tx1" presStyleLbl="revTx" presStyleIdx="2" presStyleCnt="4"/>
      <dgm:spPr/>
    </dgm:pt>
    <dgm:pt modelId="{E0DC773B-A535-4192-977C-D453B9AEC746}" type="pres">
      <dgm:prSet presAssocID="{C768E109-6B66-4560-AE8C-4BD15215C603}" presName="vert1" presStyleCnt="0"/>
      <dgm:spPr/>
    </dgm:pt>
    <dgm:pt modelId="{8C35CB94-34A5-43CB-9CD6-BF4C552B7B39}" type="pres">
      <dgm:prSet presAssocID="{9DF72DC8-FCED-4E6E-AA4B-25C3C2C84BB3}" presName="thickLine" presStyleLbl="alignNode1" presStyleIdx="3" presStyleCnt="4"/>
      <dgm:spPr/>
    </dgm:pt>
    <dgm:pt modelId="{3755811F-AFDD-4794-B2F8-6E01AF5F8A5A}" type="pres">
      <dgm:prSet presAssocID="{9DF72DC8-FCED-4E6E-AA4B-25C3C2C84BB3}" presName="horz1" presStyleCnt="0"/>
      <dgm:spPr/>
    </dgm:pt>
    <dgm:pt modelId="{7BF467F1-9807-4DF1-88DD-B8CB359B24A7}" type="pres">
      <dgm:prSet presAssocID="{9DF72DC8-FCED-4E6E-AA4B-25C3C2C84BB3}" presName="tx1" presStyleLbl="revTx" presStyleIdx="3" presStyleCnt="4"/>
      <dgm:spPr/>
    </dgm:pt>
    <dgm:pt modelId="{0A70F910-9C17-4679-9EA3-40F370C01EA1}" type="pres">
      <dgm:prSet presAssocID="{9DF72DC8-FCED-4E6E-AA4B-25C3C2C84BB3}" presName="vert1" presStyleCnt="0"/>
      <dgm:spPr/>
    </dgm:pt>
  </dgm:ptLst>
  <dgm:cxnLst>
    <dgm:cxn modelId="{2EA33710-F29B-47B6-802C-C93FFD562EFF}" type="presOf" srcId="{0F1B6C87-CBA4-48EB-8B54-4D2FB2FF9764}" destId="{9B0628BF-CE9A-4756-B928-62D91A417BFD}" srcOrd="0" destOrd="0" presId="urn:microsoft.com/office/officeart/2008/layout/LinedList"/>
    <dgm:cxn modelId="{F730B222-20D7-4491-9E42-65118AA4F0FA}" srcId="{B56AB86D-9BA4-413D-9ACA-3965E24D65D2}" destId="{0F1B6C87-CBA4-48EB-8B54-4D2FB2FF9764}" srcOrd="0" destOrd="0" parTransId="{C0BFA85E-75DC-4003-B72A-FE16BE294D46}" sibTransId="{D4EA923E-CC52-4936-A03F-AF91F7318837}"/>
    <dgm:cxn modelId="{D5062132-22E7-4FB1-AEE6-2352D35C41EE}" type="presOf" srcId="{0949CAD9-96B9-447F-8C70-85B37541DA65}" destId="{5C936697-9AED-4889-BF6E-F0A9028E0CAC}" srcOrd="0" destOrd="0" presId="urn:microsoft.com/office/officeart/2008/layout/LinedList"/>
    <dgm:cxn modelId="{27B7956D-328B-4400-A342-C8506A77842F}" type="presOf" srcId="{C768E109-6B66-4560-AE8C-4BD15215C603}" destId="{2256692F-8EF9-42F2-B50E-B5E7B340F357}" srcOrd="0" destOrd="0" presId="urn:microsoft.com/office/officeart/2008/layout/LinedList"/>
    <dgm:cxn modelId="{F95C0D73-843F-46DF-8AD0-A8599E609CA5}" type="presOf" srcId="{9DF72DC8-FCED-4E6E-AA4B-25C3C2C84BB3}" destId="{7BF467F1-9807-4DF1-88DD-B8CB359B24A7}" srcOrd="0" destOrd="0" presId="urn:microsoft.com/office/officeart/2008/layout/LinedList"/>
    <dgm:cxn modelId="{78C1E459-563F-4915-82B8-61B902E72892}" srcId="{B56AB86D-9BA4-413D-9ACA-3965E24D65D2}" destId="{C768E109-6B66-4560-AE8C-4BD15215C603}" srcOrd="2" destOrd="0" parTransId="{B268A4B1-2D22-4C49-9B91-4F6770DCFF34}" sibTransId="{63A60C00-6427-4ACF-9D09-30C8DC19B240}"/>
    <dgm:cxn modelId="{11A1CEA5-EC7D-4678-8FFB-74CAB720178D}" srcId="{B56AB86D-9BA4-413D-9ACA-3965E24D65D2}" destId="{9DF72DC8-FCED-4E6E-AA4B-25C3C2C84BB3}" srcOrd="3" destOrd="0" parTransId="{120B317A-8CB7-4EE4-8A40-A7151F14EB82}" sibTransId="{F24D0FB0-025D-4FEF-AC6A-2900E4D0CFF0}"/>
    <dgm:cxn modelId="{C1A6B4DD-53E4-4C7D-8748-8C71058AFDC1}" type="presOf" srcId="{B56AB86D-9BA4-413D-9ACA-3965E24D65D2}" destId="{562D7464-939F-496B-8FE2-4543CF5502E0}" srcOrd="0" destOrd="0" presId="urn:microsoft.com/office/officeart/2008/layout/LinedList"/>
    <dgm:cxn modelId="{00BC86F8-829C-4D63-858F-179FA41F1E29}" srcId="{B56AB86D-9BA4-413D-9ACA-3965E24D65D2}" destId="{0949CAD9-96B9-447F-8C70-85B37541DA65}" srcOrd="1" destOrd="0" parTransId="{DB3B5D81-AFC0-4E4F-999C-BDA783E3619A}" sibTransId="{348885DD-A419-4D24-A0C1-550F178B3459}"/>
    <dgm:cxn modelId="{0411274C-C8C6-43FF-8F0C-3AC94209DF00}" type="presParOf" srcId="{562D7464-939F-496B-8FE2-4543CF5502E0}" destId="{CFA8B41D-A6FB-4E3E-A2B7-529A19C000D8}" srcOrd="0" destOrd="0" presId="urn:microsoft.com/office/officeart/2008/layout/LinedList"/>
    <dgm:cxn modelId="{E2D9EBD1-082F-48E4-AB54-46A7325EE5F6}" type="presParOf" srcId="{562D7464-939F-496B-8FE2-4543CF5502E0}" destId="{726D564A-CA0E-418D-AD57-204731440EA7}" srcOrd="1" destOrd="0" presId="urn:microsoft.com/office/officeart/2008/layout/LinedList"/>
    <dgm:cxn modelId="{6290A3A3-1F6E-4A44-A44A-86AA0DB8A96B}" type="presParOf" srcId="{726D564A-CA0E-418D-AD57-204731440EA7}" destId="{9B0628BF-CE9A-4756-B928-62D91A417BFD}" srcOrd="0" destOrd="0" presId="urn:microsoft.com/office/officeart/2008/layout/LinedList"/>
    <dgm:cxn modelId="{B17AA14A-9058-490A-948F-A4658CFEEE7C}" type="presParOf" srcId="{726D564A-CA0E-418D-AD57-204731440EA7}" destId="{E037B65E-2A8D-4D4D-8CE8-3A1352AB3EE8}" srcOrd="1" destOrd="0" presId="urn:microsoft.com/office/officeart/2008/layout/LinedList"/>
    <dgm:cxn modelId="{1097DC15-932A-41C0-94D4-62687C8307B4}" type="presParOf" srcId="{562D7464-939F-496B-8FE2-4543CF5502E0}" destId="{F3DFE5F7-390C-427C-8538-48260B979DE9}" srcOrd="2" destOrd="0" presId="urn:microsoft.com/office/officeart/2008/layout/LinedList"/>
    <dgm:cxn modelId="{BCB910B1-6F51-458B-A480-D1D92C37A1E6}" type="presParOf" srcId="{562D7464-939F-496B-8FE2-4543CF5502E0}" destId="{E7B48842-2B33-4CE3-AF6C-6809E2425B65}" srcOrd="3" destOrd="0" presId="urn:microsoft.com/office/officeart/2008/layout/LinedList"/>
    <dgm:cxn modelId="{3C87C884-26FD-45AE-8684-93931C99821A}" type="presParOf" srcId="{E7B48842-2B33-4CE3-AF6C-6809E2425B65}" destId="{5C936697-9AED-4889-BF6E-F0A9028E0CAC}" srcOrd="0" destOrd="0" presId="urn:microsoft.com/office/officeart/2008/layout/LinedList"/>
    <dgm:cxn modelId="{D3EA581D-85B6-41D6-9115-ADC9DEF1ADFB}" type="presParOf" srcId="{E7B48842-2B33-4CE3-AF6C-6809E2425B65}" destId="{DA2B3926-57F3-4E8E-BCB5-43ECFFC78E64}" srcOrd="1" destOrd="0" presId="urn:microsoft.com/office/officeart/2008/layout/LinedList"/>
    <dgm:cxn modelId="{27F2495E-34F4-42FF-B660-048837355941}" type="presParOf" srcId="{562D7464-939F-496B-8FE2-4543CF5502E0}" destId="{7D5B8F81-F674-4200-85FB-DBA7B4034140}" srcOrd="4" destOrd="0" presId="urn:microsoft.com/office/officeart/2008/layout/LinedList"/>
    <dgm:cxn modelId="{A5A5E5F7-346F-4C98-BF61-9BC27D4B5F55}" type="presParOf" srcId="{562D7464-939F-496B-8FE2-4543CF5502E0}" destId="{6A795352-85AA-4BB4-AAB1-35F54DD7C257}" srcOrd="5" destOrd="0" presId="urn:microsoft.com/office/officeart/2008/layout/LinedList"/>
    <dgm:cxn modelId="{BDC77A08-9F88-4F9C-AFC4-AE49B8C86184}" type="presParOf" srcId="{6A795352-85AA-4BB4-AAB1-35F54DD7C257}" destId="{2256692F-8EF9-42F2-B50E-B5E7B340F357}" srcOrd="0" destOrd="0" presId="urn:microsoft.com/office/officeart/2008/layout/LinedList"/>
    <dgm:cxn modelId="{2F9711ED-AA74-422D-8E8F-7A915E5ECF2E}" type="presParOf" srcId="{6A795352-85AA-4BB4-AAB1-35F54DD7C257}" destId="{E0DC773B-A535-4192-977C-D453B9AEC746}" srcOrd="1" destOrd="0" presId="urn:microsoft.com/office/officeart/2008/layout/LinedList"/>
    <dgm:cxn modelId="{F38D0953-7FB2-477F-AFDA-2FE110C75959}" type="presParOf" srcId="{562D7464-939F-496B-8FE2-4543CF5502E0}" destId="{8C35CB94-34A5-43CB-9CD6-BF4C552B7B39}" srcOrd="6" destOrd="0" presId="urn:microsoft.com/office/officeart/2008/layout/LinedList"/>
    <dgm:cxn modelId="{1DCA768D-4F34-4861-8652-25265F056F1B}" type="presParOf" srcId="{562D7464-939F-496B-8FE2-4543CF5502E0}" destId="{3755811F-AFDD-4794-B2F8-6E01AF5F8A5A}" srcOrd="7" destOrd="0" presId="urn:microsoft.com/office/officeart/2008/layout/LinedList"/>
    <dgm:cxn modelId="{77045435-55AB-4822-A401-B69564BE587B}" type="presParOf" srcId="{3755811F-AFDD-4794-B2F8-6E01AF5F8A5A}" destId="{7BF467F1-9807-4DF1-88DD-B8CB359B24A7}" srcOrd="0" destOrd="0" presId="urn:microsoft.com/office/officeart/2008/layout/LinedList"/>
    <dgm:cxn modelId="{1DEA8947-A233-4AF7-B5BF-AFFF579AACD5}" type="presParOf" srcId="{3755811F-AFDD-4794-B2F8-6E01AF5F8A5A}" destId="{0A70F910-9C17-4679-9EA3-40F370C01EA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F93EFD5-00D1-43F9-8FCF-E2AB69FC1D5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49730C0F-D547-4AB1-B696-652921D89226}">
      <dgm:prSet/>
      <dgm:spPr/>
      <dgm:t>
        <a:bodyPr/>
        <a:lstStyle/>
        <a:p>
          <a:r>
            <a:rPr lang="es-GT"/>
            <a:t>Cuando la longitud del músculo aumenta repentinamente. Sólo la terminación primaria recibe un estímulo potente.  RESPUESTA DINAMICA.</a:t>
          </a:r>
          <a:endParaRPr lang="en-US"/>
        </a:p>
      </dgm:t>
    </dgm:pt>
    <dgm:pt modelId="{6E7EC23C-FBF9-46B3-8412-B6C79026A2EA}" type="parTrans" cxnId="{C1EF7283-0994-4332-95AE-C485A564597A}">
      <dgm:prSet/>
      <dgm:spPr/>
      <dgm:t>
        <a:bodyPr/>
        <a:lstStyle/>
        <a:p>
          <a:endParaRPr lang="en-US"/>
        </a:p>
      </dgm:t>
    </dgm:pt>
    <dgm:pt modelId="{332282C5-B39E-4161-96A5-89834AA239DA}" type="sibTrans" cxnId="{C1EF7283-0994-4332-95AE-C485A564597A}">
      <dgm:prSet/>
      <dgm:spPr/>
      <dgm:t>
        <a:bodyPr/>
        <a:lstStyle/>
        <a:p>
          <a:endParaRPr lang="en-US"/>
        </a:p>
      </dgm:t>
    </dgm:pt>
    <dgm:pt modelId="{B71ECFC7-A3F9-4317-B027-7F2F8FA4B118}">
      <dgm:prSet/>
      <dgm:spPr/>
      <dgm:t>
        <a:bodyPr/>
        <a:lstStyle/>
        <a:p>
          <a:r>
            <a:rPr lang="es-GT"/>
            <a:t>Significa que responde a la velocidad del cambio de longitud</a:t>
          </a:r>
          <a:endParaRPr lang="en-US"/>
        </a:p>
      </dgm:t>
    </dgm:pt>
    <dgm:pt modelId="{7B499AD6-7173-4CF9-8C61-DB9B4D7E2931}" type="parTrans" cxnId="{71F34794-C6B2-4C88-9586-5E689C79B9CF}">
      <dgm:prSet/>
      <dgm:spPr/>
      <dgm:t>
        <a:bodyPr/>
        <a:lstStyle/>
        <a:p>
          <a:endParaRPr lang="en-US"/>
        </a:p>
      </dgm:t>
    </dgm:pt>
    <dgm:pt modelId="{B1CC6743-F3D7-4DF5-804B-05A70F82E581}" type="sibTrans" cxnId="{71F34794-C6B2-4C88-9586-5E689C79B9CF}">
      <dgm:prSet/>
      <dgm:spPr/>
      <dgm:t>
        <a:bodyPr/>
        <a:lstStyle/>
        <a:p>
          <a:endParaRPr lang="en-US"/>
        </a:p>
      </dgm:t>
    </dgm:pt>
    <dgm:pt modelId="{28904FC8-1847-42EF-A80D-777BEC812E6B}">
      <dgm:prSet/>
      <dgm:spPr/>
      <dgm:t>
        <a:bodyPr/>
        <a:lstStyle/>
        <a:p>
          <a:r>
            <a:rPr lang="es-GT"/>
            <a:t>Fibra de 17 micras</a:t>
          </a:r>
          <a:endParaRPr lang="en-US"/>
        </a:p>
      </dgm:t>
    </dgm:pt>
    <dgm:pt modelId="{CA01ECD4-F147-43A4-B590-6C278A5DFF2A}" type="parTrans" cxnId="{55BE4927-ECA0-47D5-87C8-73D84E97B79F}">
      <dgm:prSet/>
      <dgm:spPr/>
      <dgm:t>
        <a:bodyPr/>
        <a:lstStyle/>
        <a:p>
          <a:endParaRPr lang="en-US"/>
        </a:p>
      </dgm:t>
    </dgm:pt>
    <dgm:pt modelId="{C98C0B69-7744-4243-9440-5DB41C7E07C6}" type="sibTrans" cxnId="{55BE4927-ECA0-47D5-87C8-73D84E97B79F}">
      <dgm:prSet/>
      <dgm:spPr/>
      <dgm:t>
        <a:bodyPr/>
        <a:lstStyle/>
        <a:p>
          <a:endParaRPr lang="en-US"/>
        </a:p>
      </dgm:t>
    </dgm:pt>
    <dgm:pt modelId="{770A4DBC-0352-46AC-B021-B0A1B1DF58A0}">
      <dgm:prSet/>
      <dgm:spPr/>
      <dgm:t>
        <a:bodyPr/>
        <a:lstStyle/>
        <a:p>
          <a:r>
            <a:rPr lang="es-GT"/>
            <a:t>Cuando el receptor se acorta, las señales sensitivas son opuestas.</a:t>
          </a:r>
          <a:endParaRPr lang="en-US"/>
        </a:p>
      </dgm:t>
    </dgm:pt>
    <dgm:pt modelId="{11BB526A-40CC-450A-A9F5-334DE4EBB4F7}" type="parTrans" cxnId="{5D1C8BC6-788C-4F53-B50B-05B9CE8F14C1}">
      <dgm:prSet/>
      <dgm:spPr/>
      <dgm:t>
        <a:bodyPr/>
        <a:lstStyle/>
        <a:p>
          <a:endParaRPr lang="en-US"/>
        </a:p>
      </dgm:t>
    </dgm:pt>
    <dgm:pt modelId="{7DA351B8-2B77-4C37-9D5C-F39FD7A3269A}" type="sibTrans" cxnId="{5D1C8BC6-788C-4F53-B50B-05B9CE8F14C1}">
      <dgm:prSet/>
      <dgm:spPr/>
      <dgm:t>
        <a:bodyPr/>
        <a:lstStyle/>
        <a:p>
          <a:endParaRPr lang="en-US"/>
        </a:p>
      </dgm:t>
    </dgm:pt>
    <dgm:pt modelId="{958E8B8E-EFC0-4BF0-B50B-A6640A809DDA}">
      <dgm:prSet/>
      <dgm:spPr/>
      <dgm:t>
        <a:bodyPr/>
        <a:lstStyle/>
        <a:p>
          <a:r>
            <a:rPr lang="es-GT"/>
            <a:t>Los impulsos entonces pueden ser positivos o negativos</a:t>
          </a:r>
          <a:endParaRPr lang="en-US"/>
        </a:p>
      </dgm:t>
    </dgm:pt>
    <dgm:pt modelId="{E9FF87E4-AA84-4221-90A8-38728F8B90D5}" type="parTrans" cxnId="{05A76F7C-488C-4970-AEC9-313B9FEF137E}">
      <dgm:prSet/>
      <dgm:spPr/>
      <dgm:t>
        <a:bodyPr/>
        <a:lstStyle/>
        <a:p>
          <a:endParaRPr lang="en-US"/>
        </a:p>
      </dgm:t>
    </dgm:pt>
    <dgm:pt modelId="{5D48A11D-D7FD-4F33-B81F-F4CB88575142}" type="sibTrans" cxnId="{05A76F7C-488C-4970-AEC9-313B9FEF137E}">
      <dgm:prSet/>
      <dgm:spPr/>
      <dgm:t>
        <a:bodyPr/>
        <a:lstStyle/>
        <a:p>
          <a:endParaRPr lang="en-US"/>
        </a:p>
      </dgm:t>
    </dgm:pt>
    <dgm:pt modelId="{B0255C01-EC76-4B42-895B-206E07BDB781}" type="pres">
      <dgm:prSet presAssocID="{CF93EFD5-00D1-43F9-8FCF-E2AB69FC1D5E}" presName="vert0" presStyleCnt="0">
        <dgm:presLayoutVars>
          <dgm:dir/>
          <dgm:animOne val="branch"/>
          <dgm:animLvl val="lvl"/>
        </dgm:presLayoutVars>
      </dgm:prSet>
      <dgm:spPr/>
    </dgm:pt>
    <dgm:pt modelId="{1004BA1C-588B-4D84-A2C8-035B80AC7EA3}" type="pres">
      <dgm:prSet presAssocID="{49730C0F-D547-4AB1-B696-652921D89226}" presName="thickLine" presStyleLbl="alignNode1" presStyleIdx="0" presStyleCnt="5"/>
      <dgm:spPr/>
    </dgm:pt>
    <dgm:pt modelId="{1B1AEAB4-25A6-4089-9CB3-70C29FE1C50D}" type="pres">
      <dgm:prSet presAssocID="{49730C0F-D547-4AB1-B696-652921D89226}" presName="horz1" presStyleCnt="0"/>
      <dgm:spPr/>
    </dgm:pt>
    <dgm:pt modelId="{2F4905A9-93B9-4506-BDEA-B99188E9DEA5}" type="pres">
      <dgm:prSet presAssocID="{49730C0F-D547-4AB1-B696-652921D89226}" presName="tx1" presStyleLbl="revTx" presStyleIdx="0" presStyleCnt="5"/>
      <dgm:spPr/>
    </dgm:pt>
    <dgm:pt modelId="{61393270-CF9F-470B-AC35-5ABAA2D19562}" type="pres">
      <dgm:prSet presAssocID="{49730C0F-D547-4AB1-B696-652921D89226}" presName="vert1" presStyleCnt="0"/>
      <dgm:spPr/>
    </dgm:pt>
    <dgm:pt modelId="{7B39B3DD-313B-4B97-8E6C-AE5265D6CE3F}" type="pres">
      <dgm:prSet presAssocID="{B71ECFC7-A3F9-4317-B027-7F2F8FA4B118}" presName="thickLine" presStyleLbl="alignNode1" presStyleIdx="1" presStyleCnt="5"/>
      <dgm:spPr/>
    </dgm:pt>
    <dgm:pt modelId="{3A551DB8-8429-4194-9E43-C6FEC992B3C5}" type="pres">
      <dgm:prSet presAssocID="{B71ECFC7-A3F9-4317-B027-7F2F8FA4B118}" presName="horz1" presStyleCnt="0"/>
      <dgm:spPr/>
    </dgm:pt>
    <dgm:pt modelId="{D4F9575D-6FF1-4721-948B-3234B33D272D}" type="pres">
      <dgm:prSet presAssocID="{B71ECFC7-A3F9-4317-B027-7F2F8FA4B118}" presName="tx1" presStyleLbl="revTx" presStyleIdx="1" presStyleCnt="5"/>
      <dgm:spPr/>
    </dgm:pt>
    <dgm:pt modelId="{D4888847-4EB7-4446-B64B-7329A2DC3C75}" type="pres">
      <dgm:prSet presAssocID="{B71ECFC7-A3F9-4317-B027-7F2F8FA4B118}" presName="vert1" presStyleCnt="0"/>
      <dgm:spPr/>
    </dgm:pt>
    <dgm:pt modelId="{D7FA003A-B5BC-4877-B36C-09E8A47E109A}" type="pres">
      <dgm:prSet presAssocID="{28904FC8-1847-42EF-A80D-777BEC812E6B}" presName="thickLine" presStyleLbl="alignNode1" presStyleIdx="2" presStyleCnt="5"/>
      <dgm:spPr/>
    </dgm:pt>
    <dgm:pt modelId="{1856B348-C282-46B0-9ED9-9E60868A59F4}" type="pres">
      <dgm:prSet presAssocID="{28904FC8-1847-42EF-A80D-777BEC812E6B}" presName="horz1" presStyleCnt="0"/>
      <dgm:spPr/>
    </dgm:pt>
    <dgm:pt modelId="{A6BE48F3-5439-4339-ACDD-E8A59939161B}" type="pres">
      <dgm:prSet presAssocID="{28904FC8-1847-42EF-A80D-777BEC812E6B}" presName="tx1" presStyleLbl="revTx" presStyleIdx="2" presStyleCnt="5"/>
      <dgm:spPr/>
    </dgm:pt>
    <dgm:pt modelId="{0D7105B4-F48A-48E6-AE55-7159EEECED62}" type="pres">
      <dgm:prSet presAssocID="{28904FC8-1847-42EF-A80D-777BEC812E6B}" presName="vert1" presStyleCnt="0"/>
      <dgm:spPr/>
    </dgm:pt>
    <dgm:pt modelId="{2BC07E7E-F03F-4D19-A1E3-E9A59F3A1AE1}" type="pres">
      <dgm:prSet presAssocID="{770A4DBC-0352-46AC-B021-B0A1B1DF58A0}" presName="thickLine" presStyleLbl="alignNode1" presStyleIdx="3" presStyleCnt="5"/>
      <dgm:spPr/>
    </dgm:pt>
    <dgm:pt modelId="{39B71C59-183E-4EC8-A1F2-8A6BE700E93A}" type="pres">
      <dgm:prSet presAssocID="{770A4DBC-0352-46AC-B021-B0A1B1DF58A0}" presName="horz1" presStyleCnt="0"/>
      <dgm:spPr/>
    </dgm:pt>
    <dgm:pt modelId="{8EBD8EE5-BCC7-4B36-896F-19283C0BEC69}" type="pres">
      <dgm:prSet presAssocID="{770A4DBC-0352-46AC-B021-B0A1B1DF58A0}" presName="tx1" presStyleLbl="revTx" presStyleIdx="3" presStyleCnt="5"/>
      <dgm:spPr/>
    </dgm:pt>
    <dgm:pt modelId="{10D94D07-C29B-4591-AF8D-F192DC35E7D6}" type="pres">
      <dgm:prSet presAssocID="{770A4DBC-0352-46AC-B021-B0A1B1DF58A0}" presName="vert1" presStyleCnt="0"/>
      <dgm:spPr/>
    </dgm:pt>
    <dgm:pt modelId="{2C7D1647-0DE0-4D5C-B271-F01313531CBF}" type="pres">
      <dgm:prSet presAssocID="{958E8B8E-EFC0-4BF0-B50B-A6640A809DDA}" presName="thickLine" presStyleLbl="alignNode1" presStyleIdx="4" presStyleCnt="5"/>
      <dgm:spPr/>
    </dgm:pt>
    <dgm:pt modelId="{5DC232CA-6DF9-462A-A54E-376E13D961E4}" type="pres">
      <dgm:prSet presAssocID="{958E8B8E-EFC0-4BF0-B50B-A6640A809DDA}" presName="horz1" presStyleCnt="0"/>
      <dgm:spPr/>
    </dgm:pt>
    <dgm:pt modelId="{BAA5E821-F17C-4C58-A57B-C01A80226566}" type="pres">
      <dgm:prSet presAssocID="{958E8B8E-EFC0-4BF0-B50B-A6640A809DDA}" presName="tx1" presStyleLbl="revTx" presStyleIdx="4" presStyleCnt="5"/>
      <dgm:spPr/>
    </dgm:pt>
    <dgm:pt modelId="{588CABBB-A407-44C2-B049-3DA489B6C8B9}" type="pres">
      <dgm:prSet presAssocID="{958E8B8E-EFC0-4BF0-B50B-A6640A809DDA}" presName="vert1" presStyleCnt="0"/>
      <dgm:spPr/>
    </dgm:pt>
  </dgm:ptLst>
  <dgm:cxnLst>
    <dgm:cxn modelId="{F77E910F-2B20-40F5-A262-531532DF1B50}" type="presOf" srcId="{49730C0F-D547-4AB1-B696-652921D89226}" destId="{2F4905A9-93B9-4506-BDEA-B99188E9DEA5}" srcOrd="0" destOrd="0" presId="urn:microsoft.com/office/officeart/2008/layout/LinedList"/>
    <dgm:cxn modelId="{55BE4927-ECA0-47D5-87C8-73D84E97B79F}" srcId="{CF93EFD5-00D1-43F9-8FCF-E2AB69FC1D5E}" destId="{28904FC8-1847-42EF-A80D-777BEC812E6B}" srcOrd="2" destOrd="0" parTransId="{CA01ECD4-F147-43A4-B590-6C278A5DFF2A}" sibTransId="{C98C0B69-7744-4243-9440-5DB41C7E07C6}"/>
    <dgm:cxn modelId="{282F6D32-6B88-4957-BFA3-5492C30D72F2}" type="presOf" srcId="{B71ECFC7-A3F9-4317-B027-7F2F8FA4B118}" destId="{D4F9575D-6FF1-4721-948B-3234B33D272D}" srcOrd="0" destOrd="0" presId="urn:microsoft.com/office/officeart/2008/layout/LinedList"/>
    <dgm:cxn modelId="{AC832C3E-CADE-46EC-962E-CF04E1E8FEAA}" type="presOf" srcId="{770A4DBC-0352-46AC-B021-B0A1B1DF58A0}" destId="{8EBD8EE5-BCC7-4B36-896F-19283C0BEC69}" srcOrd="0" destOrd="0" presId="urn:microsoft.com/office/officeart/2008/layout/LinedList"/>
    <dgm:cxn modelId="{169FB56E-57C7-45F0-B1E5-AEB40C1AF458}" type="presOf" srcId="{958E8B8E-EFC0-4BF0-B50B-A6640A809DDA}" destId="{BAA5E821-F17C-4C58-A57B-C01A80226566}" srcOrd="0" destOrd="0" presId="urn:microsoft.com/office/officeart/2008/layout/LinedList"/>
    <dgm:cxn modelId="{05A76F7C-488C-4970-AEC9-313B9FEF137E}" srcId="{CF93EFD5-00D1-43F9-8FCF-E2AB69FC1D5E}" destId="{958E8B8E-EFC0-4BF0-B50B-A6640A809DDA}" srcOrd="4" destOrd="0" parTransId="{E9FF87E4-AA84-4221-90A8-38728F8B90D5}" sibTransId="{5D48A11D-D7FD-4F33-B81F-F4CB88575142}"/>
    <dgm:cxn modelId="{C1EF7283-0994-4332-95AE-C485A564597A}" srcId="{CF93EFD5-00D1-43F9-8FCF-E2AB69FC1D5E}" destId="{49730C0F-D547-4AB1-B696-652921D89226}" srcOrd="0" destOrd="0" parTransId="{6E7EC23C-FBF9-46B3-8412-B6C79026A2EA}" sibTransId="{332282C5-B39E-4161-96A5-89834AA239DA}"/>
    <dgm:cxn modelId="{71F34794-C6B2-4C88-9586-5E689C79B9CF}" srcId="{CF93EFD5-00D1-43F9-8FCF-E2AB69FC1D5E}" destId="{B71ECFC7-A3F9-4317-B027-7F2F8FA4B118}" srcOrd="1" destOrd="0" parTransId="{7B499AD6-7173-4CF9-8C61-DB9B4D7E2931}" sibTransId="{B1CC6743-F3D7-4DF5-804B-05A70F82E581}"/>
    <dgm:cxn modelId="{01B1D6AD-E1B0-4B8E-AC78-5935B2F81352}" type="presOf" srcId="{28904FC8-1847-42EF-A80D-777BEC812E6B}" destId="{A6BE48F3-5439-4339-ACDD-E8A59939161B}" srcOrd="0" destOrd="0" presId="urn:microsoft.com/office/officeart/2008/layout/LinedList"/>
    <dgm:cxn modelId="{5D1C8BC6-788C-4F53-B50B-05B9CE8F14C1}" srcId="{CF93EFD5-00D1-43F9-8FCF-E2AB69FC1D5E}" destId="{770A4DBC-0352-46AC-B021-B0A1B1DF58A0}" srcOrd="3" destOrd="0" parTransId="{11BB526A-40CC-450A-A9F5-334DE4EBB4F7}" sibTransId="{7DA351B8-2B77-4C37-9D5C-F39FD7A3269A}"/>
    <dgm:cxn modelId="{1F8C71EE-D71D-467C-B2AB-7F87B8075858}" type="presOf" srcId="{CF93EFD5-00D1-43F9-8FCF-E2AB69FC1D5E}" destId="{B0255C01-EC76-4B42-895B-206E07BDB781}" srcOrd="0" destOrd="0" presId="urn:microsoft.com/office/officeart/2008/layout/LinedList"/>
    <dgm:cxn modelId="{63FE2847-90CD-4A9C-B8FB-2021483C383B}" type="presParOf" srcId="{B0255C01-EC76-4B42-895B-206E07BDB781}" destId="{1004BA1C-588B-4D84-A2C8-035B80AC7EA3}" srcOrd="0" destOrd="0" presId="urn:microsoft.com/office/officeart/2008/layout/LinedList"/>
    <dgm:cxn modelId="{B4E758F4-E110-4BB7-8D3E-21CBB0577BD6}" type="presParOf" srcId="{B0255C01-EC76-4B42-895B-206E07BDB781}" destId="{1B1AEAB4-25A6-4089-9CB3-70C29FE1C50D}" srcOrd="1" destOrd="0" presId="urn:microsoft.com/office/officeart/2008/layout/LinedList"/>
    <dgm:cxn modelId="{DA6E36F4-59E4-432E-8DAF-24606A6D77B5}" type="presParOf" srcId="{1B1AEAB4-25A6-4089-9CB3-70C29FE1C50D}" destId="{2F4905A9-93B9-4506-BDEA-B99188E9DEA5}" srcOrd="0" destOrd="0" presId="urn:microsoft.com/office/officeart/2008/layout/LinedList"/>
    <dgm:cxn modelId="{411BD8B1-400B-434F-8EBD-6D5FA5946D6A}" type="presParOf" srcId="{1B1AEAB4-25A6-4089-9CB3-70C29FE1C50D}" destId="{61393270-CF9F-470B-AC35-5ABAA2D19562}" srcOrd="1" destOrd="0" presId="urn:microsoft.com/office/officeart/2008/layout/LinedList"/>
    <dgm:cxn modelId="{72EDC268-E3A8-4C8E-96E5-2D1CCC1A7F17}" type="presParOf" srcId="{B0255C01-EC76-4B42-895B-206E07BDB781}" destId="{7B39B3DD-313B-4B97-8E6C-AE5265D6CE3F}" srcOrd="2" destOrd="0" presId="urn:microsoft.com/office/officeart/2008/layout/LinedList"/>
    <dgm:cxn modelId="{FFFB1DEB-EB74-43E2-B3EF-56C0534682F2}" type="presParOf" srcId="{B0255C01-EC76-4B42-895B-206E07BDB781}" destId="{3A551DB8-8429-4194-9E43-C6FEC992B3C5}" srcOrd="3" destOrd="0" presId="urn:microsoft.com/office/officeart/2008/layout/LinedList"/>
    <dgm:cxn modelId="{F7D75EC9-42B1-4775-8835-893AB1FDAD1A}" type="presParOf" srcId="{3A551DB8-8429-4194-9E43-C6FEC992B3C5}" destId="{D4F9575D-6FF1-4721-948B-3234B33D272D}" srcOrd="0" destOrd="0" presId="urn:microsoft.com/office/officeart/2008/layout/LinedList"/>
    <dgm:cxn modelId="{802462C4-59DC-4FB6-B432-EA1491ED0318}" type="presParOf" srcId="{3A551DB8-8429-4194-9E43-C6FEC992B3C5}" destId="{D4888847-4EB7-4446-B64B-7329A2DC3C75}" srcOrd="1" destOrd="0" presId="urn:microsoft.com/office/officeart/2008/layout/LinedList"/>
    <dgm:cxn modelId="{CD826BA8-01C9-4E92-99CA-5B2400A91092}" type="presParOf" srcId="{B0255C01-EC76-4B42-895B-206E07BDB781}" destId="{D7FA003A-B5BC-4877-B36C-09E8A47E109A}" srcOrd="4" destOrd="0" presId="urn:microsoft.com/office/officeart/2008/layout/LinedList"/>
    <dgm:cxn modelId="{F5E4014F-CF06-4A5F-8A41-2D78436FDEFE}" type="presParOf" srcId="{B0255C01-EC76-4B42-895B-206E07BDB781}" destId="{1856B348-C282-46B0-9ED9-9E60868A59F4}" srcOrd="5" destOrd="0" presId="urn:microsoft.com/office/officeart/2008/layout/LinedList"/>
    <dgm:cxn modelId="{AC3C3051-E091-4C72-A8B7-F3875F98671A}" type="presParOf" srcId="{1856B348-C282-46B0-9ED9-9E60868A59F4}" destId="{A6BE48F3-5439-4339-ACDD-E8A59939161B}" srcOrd="0" destOrd="0" presId="urn:microsoft.com/office/officeart/2008/layout/LinedList"/>
    <dgm:cxn modelId="{61C8A49B-D314-4209-A046-E53D2A4A3F41}" type="presParOf" srcId="{1856B348-C282-46B0-9ED9-9E60868A59F4}" destId="{0D7105B4-F48A-48E6-AE55-7159EEECED62}" srcOrd="1" destOrd="0" presId="urn:microsoft.com/office/officeart/2008/layout/LinedList"/>
    <dgm:cxn modelId="{A688DBA8-4D97-4EE7-A5E7-549644A092DA}" type="presParOf" srcId="{B0255C01-EC76-4B42-895B-206E07BDB781}" destId="{2BC07E7E-F03F-4D19-A1E3-E9A59F3A1AE1}" srcOrd="6" destOrd="0" presId="urn:microsoft.com/office/officeart/2008/layout/LinedList"/>
    <dgm:cxn modelId="{0BE5C717-B5A8-4736-92B8-2E34FEBD0F9F}" type="presParOf" srcId="{B0255C01-EC76-4B42-895B-206E07BDB781}" destId="{39B71C59-183E-4EC8-A1F2-8A6BE700E93A}" srcOrd="7" destOrd="0" presId="urn:microsoft.com/office/officeart/2008/layout/LinedList"/>
    <dgm:cxn modelId="{34CAE5F2-9BB0-4363-BBE7-026778DBF213}" type="presParOf" srcId="{39B71C59-183E-4EC8-A1F2-8A6BE700E93A}" destId="{8EBD8EE5-BCC7-4B36-896F-19283C0BEC69}" srcOrd="0" destOrd="0" presId="urn:microsoft.com/office/officeart/2008/layout/LinedList"/>
    <dgm:cxn modelId="{4A6C68B5-C75B-4E27-A184-E7FBF636ACB9}" type="presParOf" srcId="{39B71C59-183E-4EC8-A1F2-8A6BE700E93A}" destId="{10D94D07-C29B-4591-AF8D-F192DC35E7D6}" srcOrd="1" destOrd="0" presId="urn:microsoft.com/office/officeart/2008/layout/LinedList"/>
    <dgm:cxn modelId="{890AC0D8-1DC1-486C-8B2B-DF17C244676F}" type="presParOf" srcId="{B0255C01-EC76-4B42-895B-206E07BDB781}" destId="{2C7D1647-0DE0-4D5C-B271-F01313531CBF}" srcOrd="8" destOrd="0" presId="urn:microsoft.com/office/officeart/2008/layout/LinedList"/>
    <dgm:cxn modelId="{61ECD37B-EFF2-4E5F-8B04-D69BBD63C28B}" type="presParOf" srcId="{B0255C01-EC76-4B42-895B-206E07BDB781}" destId="{5DC232CA-6DF9-462A-A54E-376E13D961E4}" srcOrd="9" destOrd="0" presId="urn:microsoft.com/office/officeart/2008/layout/LinedList"/>
    <dgm:cxn modelId="{B36C06A1-6003-4D17-8F65-C631F33005EC}" type="presParOf" srcId="{5DC232CA-6DF9-462A-A54E-376E13D961E4}" destId="{BAA5E821-F17C-4C58-A57B-C01A80226566}" srcOrd="0" destOrd="0" presId="urn:microsoft.com/office/officeart/2008/layout/LinedList"/>
    <dgm:cxn modelId="{7332DEB3-EB19-47DA-AEC8-B949ED976F69}" type="presParOf" srcId="{5DC232CA-6DF9-462A-A54E-376E13D961E4}" destId="{588CABBB-A407-44C2-B049-3DA489B6C8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66B135-4524-449E-B8C9-4220672E8FE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96D80F4-DB87-4A7A-80AD-D2C611A9B1F0}">
      <dgm:prSet/>
      <dgm:spPr/>
      <dgm:t>
        <a:bodyPr/>
        <a:lstStyle/>
        <a:p>
          <a:r>
            <a:rPr lang="es-GT"/>
            <a:t>NERVIOS GAMA (</a:t>
          </a:r>
          <a:r>
            <a:rPr lang="el-GR" b="0" i="1" baseline="0"/>
            <a:t>γ</a:t>
          </a:r>
          <a:r>
            <a:rPr lang="es-GT" b="0" i="1" baseline="0"/>
            <a:t>)</a:t>
          </a:r>
          <a:r>
            <a:rPr lang="es-GT"/>
            <a:t> DINÁMICOS, Excitan las fibras intrafusales de bolsa nuclear, respuesta dinámica, la respuesta queda potenciada</a:t>
          </a:r>
          <a:endParaRPr lang="en-US"/>
        </a:p>
      </dgm:t>
    </dgm:pt>
    <dgm:pt modelId="{AF96EC0A-8817-4033-A606-87E5F6A71185}" type="parTrans" cxnId="{A1FA3313-A58B-446F-BF37-3B9546142D3F}">
      <dgm:prSet/>
      <dgm:spPr/>
      <dgm:t>
        <a:bodyPr/>
        <a:lstStyle/>
        <a:p>
          <a:endParaRPr lang="en-US"/>
        </a:p>
      </dgm:t>
    </dgm:pt>
    <dgm:pt modelId="{F2831F4D-9A34-4BEB-A939-2252C91DD6D0}" type="sibTrans" cxnId="{A1FA3313-A58B-446F-BF37-3B9546142D3F}">
      <dgm:prSet/>
      <dgm:spPr/>
      <dgm:t>
        <a:bodyPr/>
        <a:lstStyle/>
        <a:p>
          <a:endParaRPr lang="en-US"/>
        </a:p>
      </dgm:t>
    </dgm:pt>
    <dgm:pt modelId="{36FA1D6D-DF30-47CB-8551-3BE5B61F9423}">
      <dgm:prSet/>
      <dgm:spPr/>
      <dgm:t>
        <a:bodyPr/>
        <a:lstStyle/>
        <a:p>
          <a:r>
            <a:rPr lang="es-GT"/>
            <a:t>NERVIOS GAMA ESTÁTICOS: Excitan las fibras de cadena nuclear, respuesta estática.</a:t>
          </a:r>
          <a:endParaRPr lang="en-US"/>
        </a:p>
      </dgm:t>
    </dgm:pt>
    <dgm:pt modelId="{55C4B7A9-4E66-400C-825F-F4954E3C707D}" type="parTrans" cxnId="{446DDF0A-D322-4C7C-878E-C6D9C0A07824}">
      <dgm:prSet/>
      <dgm:spPr/>
      <dgm:t>
        <a:bodyPr/>
        <a:lstStyle/>
        <a:p>
          <a:endParaRPr lang="en-US"/>
        </a:p>
      </dgm:t>
    </dgm:pt>
    <dgm:pt modelId="{3D08F9BB-BD05-4511-8CDF-46A787D103C1}" type="sibTrans" cxnId="{446DDF0A-D322-4C7C-878E-C6D9C0A07824}">
      <dgm:prSet/>
      <dgm:spPr/>
      <dgm:t>
        <a:bodyPr/>
        <a:lstStyle/>
        <a:p>
          <a:endParaRPr lang="en-US"/>
        </a:p>
      </dgm:t>
    </dgm:pt>
    <dgm:pt modelId="{2A22A2C4-746E-417C-9A2E-93158A962800}" type="pres">
      <dgm:prSet presAssocID="{EC66B135-4524-449E-B8C9-4220672E8FE1}" presName="linear" presStyleCnt="0">
        <dgm:presLayoutVars>
          <dgm:animLvl val="lvl"/>
          <dgm:resizeHandles val="exact"/>
        </dgm:presLayoutVars>
      </dgm:prSet>
      <dgm:spPr/>
    </dgm:pt>
    <dgm:pt modelId="{E9D70565-4FB9-42A9-B39C-EB1326D08C40}" type="pres">
      <dgm:prSet presAssocID="{596D80F4-DB87-4A7A-80AD-D2C611A9B1F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8AB23A-7DEC-4BA2-AD03-19AA1E76B56C}" type="pres">
      <dgm:prSet presAssocID="{F2831F4D-9A34-4BEB-A939-2252C91DD6D0}" presName="spacer" presStyleCnt="0"/>
      <dgm:spPr/>
    </dgm:pt>
    <dgm:pt modelId="{4B80A019-09A6-49A9-A6E4-9F242B7D0A0D}" type="pres">
      <dgm:prSet presAssocID="{36FA1D6D-DF30-47CB-8551-3BE5B61F942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446DDF0A-D322-4C7C-878E-C6D9C0A07824}" srcId="{EC66B135-4524-449E-B8C9-4220672E8FE1}" destId="{36FA1D6D-DF30-47CB-8551-3BE5B61F9423}" srcOrd="1" destOrd="0" parTransId="{55C4B7A9-4E66-400C-825F-F4954E3C707D}" sibTransId="{3D08F9BB-BD05-4511-8CDF-46A787D103C1}"/>
    <dgm:cxn modelId="{A1FA3313-A58B-446F-BF37-3B9546142D3F}" srcId="{EC66B135-4524-449E-B8C9-4220672E8FE1}" destId="{596D80F4-DB87-4A7A-80AD-D2C611A9B1F0}" srcOrd="0" destOrd="0" parTransId="{AF96EC0A-8817-4033-A606-87E5F6A71185}" sibTransId="{F2831F4D-9A34-4BEB-A939-2252C91DD6D0}"/>
    <dgm:cxn modelId="{D069E235-3E36-41A7-87EF-EEB780BF25D8}" type="presOf" srcId="{EC66B135-4524-449E-B8C9-4220672E8FE1}" destId="{2A22A2C4-746E-417C-9A2E-93158A962800}" srcOrd="0" destOrd="0" presId="urn:microsoft.com/office/officeart/2005/8/layout/vList2"/>
    <dgm:cxn modelId="{787BBF38-9633-4B10-9AB7-C62E512C5A45}" type="presOf" srcId="{36FA1D6D-DF30-47CB-8551-3BE5B61F9423}" destId="{4B80A019-09A6-49A9-A6E4-9F242B7D0A0D}" srcOrd="0" destOrd="0" presId="urn:microsoft.com/office/officeart/2005/8/layout/vList2"/>
    <dgm:cxn modelId="{866E4DA7-4E24-4C51-B19E-82F01F8A74AA}" type="presOf" srcId="{596D80F4-DB87-4A7A-80AD-D2C611A9B1F0}" destId="{E9D70565-4FB9-42A9-B39C-EB1326D08C40}" srcOrd="0" destOrd="0" presId="urn:microsoft.com/office/officeart/2005/8/layout/vList2"/>
    <dgm:cxn modelId="{7D6E8B5A-2DC1-4C11-B74F-8922EFE64D2F}" type="presParOf" srcId="{2A22A2C4-746E-417C-9A2E-93158A962800}" destId="{E9D70565-4FB9-42A9-B39C-EB1326D08C40}" srcOrd="0" destOrd="0" presId="urn:microsoft.com/office/officeart/2005/8/layout/vList2"/>
    <dgm:cxn modelId="{D62EF56F-34C9-4625-9635-579DEAE946CC}" type="presParOf" srcId="{2A22A2C4-746E-417C-9A2E-93158A962800}" destId="{CB8AB23A-7DEC-4BA2-AD03-19AA1E76B56C}" srcOrd="1" destOrd="0" presId="urn:microsoft.com/office/officeart/2005/8/layout/vList2"/>
    <dgm:cxn modelId="{AFD342C4-6A0B-4382-A20D-8434AD76E26C}" type="presParOf" srcId="{2A22A2C4-746E-417C-9A2E-93158A962800}" destId="{4B80A019-09A6-49A9-A6E4-9F242B7D0A0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680EF-4238-4FB7-B5B1-7EC71FEFE8D2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478FE-091F-4F4A-AA40-9A14BCDED130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/>
            <a:t>Raíces posteriores o dorsales, señal sensitiva</a:t>
          </a:r>
          <a:endParaRPr lang="en-US" sz="2300" kern="1200"/>
        </a:p>
      </dsp:txBody>
      <dsp:txXfrm>
        <a:off x="394737" y="1117886"/>
        <a:ext cx="2930037" cy="1819255"/>
      </dsp:txXfrm>
    </dsp:sp>
    <dsp:sp modelId="{46415AA4-6DCC-4AC6-93AD-AF3EA83C2A14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0BE78-6484-4055-8659-2D0CFB10D472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/>
            <a:t>Una rama termina en la sustancia gris, suscita los reflejos medulares</a:t>
          </a:r>
          <a:endParaRPr lang="en-US" sz="2300" kern="1200"/>
        </a:p>
      </dsp:txBody>
      <dsp:txXfrm>
        <a:off x="4114250" y="1117886"/>
        <a:ext cx="2930037" cy="1819255"/>
      </dsp:txXfrm>
    </dsp:sp>
    <dsp:sp modelId="{C0DE7DCA-7783-41EB-8CC4-39B94EDFC642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F268D-079D-40A9-B2B5-6EDD7BCBC7C2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300" kern="1200"/>
            <a:t>Otra rama transmite los impulsos a zonas superiores, tronco encefálico o corteza cerebral</a:t>
          </a:r>
          <a:endParaRPr lang="en-US" sz="2300" kern="1200"/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75248-42F3-457B-9811-5F120E0D07DF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915DF-3B60-4DD5-877A-3180864E1F25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/>
            <a:t>ASTAS ANTERIORES</a:t>
          </a:r>
          <a:endParaRPr lang="en-US" sz="2900" kern="1200"/>
        </a:p>
      </dsp:txBody>
      <dsp:txXfrm>
        <a:off x="0" y="0"/>
        <a:ext cx="6900512" cy="1384035"/>
      </dsp:txXfrm>
    </dsp:sp>
    <dsp:sp modelId="{8CFBCD40-4F0F-49B1-A224-DD3007B53838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18C4CF-35E6-4F45-92E0-46C93559CBA9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/>
            <a:t>50 % A UN 100% más grandes que el resto</a:t>
          </a:r>
          <a:endParaRPr lang="en-US" sz="2900" kern="1200"/>
        </a:p>
      </dsp:txBody>
      <dsp:txXfrm>
        <a:off x="0" y="1384035"/>
        <a:ext cx="6900512" cy="1384035"/>
      </dsp:txXfrm>
    </dsp:sp>
    <dsp:sp modelId="{7F074400-C5F4-4ACC-939E-B9604D363C6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63BFB-DB59-4DD8-9C90-F311FBC32A4D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/>
            <a:t>De ellas nacen las raíces anteriores, motoras que inervan los músculos esqueléticos.</a:t>
          </a:r>
          <a:endParaRPr lang="en-US" sz="2900" kern="1200"/>
        </a:p>
      </dsp:txBody>
      <dsp:txXfrm>
        <a:off x="0" y="2768070"/>
        <a:ext cx="6900512" cy="1384035"/>
      </dsp:txXfrm>
    </dsp:sp>
    <dsp:sp modelId="{34B6C540-8BD5-4C1B-BC1D-CFF02158E8D4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6CEDF-AF9E-4E71-91CD-AE165945723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900" kern="1200"/>
            <a:t>De dos tipos: MOTONEURONAS ALFA (α) Y GAMA (</a:t>
          </a:r>
          <a:r>
            <a:rPr lang="el-GR" sz="2900" kern="1200"/>
            <a:t>γ</a:t>
          </a:r>
          <a:r>
            <a:rPr lang="es-PA" sz="2900" kern="1200"/>
            <a:t>)</a:t>
          </a:r>
          <a:endParaRPr lang="en-US" sz="2900" kern="1200"/>
        </a:p>
      </dsp:txBody>
      <dsp:txXfrm>
        <a:off x="0" y="4152105"/>
        <a:ext cx="6900512" cy="13840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B65B4-496A-49E3-A050-0BE98308D7DC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E1347-EDF7-4ACD-9E12-E0E52411842A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FIBRAS NERVIOSAS MOTORAS GRANDES TIPO A α</a:t>
          </a:r>
          <a:endParaRPr lang="en-US" sz="2700" kern="1200"/>
        </a:p>
      </dsp:txBody>
      <dsp:txXfrm>
        <a:off x="0" y="0"/>
        <a:ext cx="6900512" cy="1384035"/>
      </dsp:txXfrm>
    </dsp:sp>
    <dsp:sp modelId="{4DA3D364-06FA-4FFB-9C3C-4191A243C46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93EC7-F2F6-4B7F-B290-7ADB68B556A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PROMEDIO DE 14 MICRAS DE DIÁMETRO</a:t>
          </a:r>
          <a:endParaRPr lang="en-US" sz="2700" kern="1200"/>
        </a:p>
      </dsp:txBody>
      <dsp:txXfrm>
        <a:off x="0" y="1384035"/>
        <a:ext cx="6900512" cy="1384035"/>
      </dsp:txXfrm>
    </dsp:sp>
    <dsp:sp modelId="{181B6483-67CC-4878-9A23-491C124710C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28F88-1177-4089-9608-21B33ECF9A5A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SE RAMIFICAN E INERVAN GRANDES FIBRAS MUSCULARES ESQUELÉTICAS.</a:t>
          </a:r>
          <a:endParaRPr lang="en-US" sz="2700" kern="1200"/>
        </a:p>
      </dsp:txBody>
      <dsp:txXfrm>
        <a:off x="0" y="2768070"/>
        <a:ext cx="6900512" cy="1384035"/>
      </dsp:txXfrm>
    </dsp:sp>
    <dsp:sp modelId="{4F11290C-3389-4305-9917-EA7B111C67A7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BDA13-CA29-4445-84A9-EF2DA2B1D1EF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LA ESTIMULACIÓN DE UNA FIBRA α EXCITA CIENTOS DE FIBRAS ESQUELÉTICAS, SE LLAMA UNIDAD MOTORA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BF2F5-16D2-4C59-BBF1-93DECC2FDC7B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29913-CA6F-4679-9F64-906069263E58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Más pequeñas</a:t>
          </a:r>
          <a:endParaRPr lang="en-US" sz="2200" kern="1200"/>
        </a:p>
      </dsp:txBody>
      <dsp:txXfrm>
        <a:off x="0" y="0"/>
        <a:ext cx="6900512" cy="1384035"/>
      </dsp:txXfrm>
    </dsp:sp>
    <dsp:sp modelId="{4F3E94B2-16F8-4DED-86BE-47F8ABCD41C4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6DCDF4-A295-432D-B7DF-49A1751369BF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En las astas anteriores</a:t>
          </a:r>
          <a:endParaRPr lang="en-US" sz="2200" kern="1200"/>
        </a:p>
      </dsp:txBody>
      <dsp:txXfrm>
        <a:off x="0" y="1384035"/>
        <a:ext cx="6900512" cy="1384035"/>
      </dsp:txXfrm>
    </dsp:sp>
    <dsp:sp modelId="{44A65A94-5984-48E2-8B9C-421B5179A12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B3442-101E-4024-98B7-D42C0DB44CFB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La mitad, en número</a:t>
          </a:r>
          <a:endParaRPr lang="en-US" sz="2200" kern="1200"/>
        </a:p>
      </dsp:txBody>
      <dsp:txXfrm>
        <a:off x="0" y="2768070"/>
        <a:ext cx="6900512" cy="1384035"/>
      </dsp:txXfrm>
    </dsp:sp>
    <dsp:sp modelId="{40697ECA-115B-4F67-8BBD-F997923ADF0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6C5E7A-E588-4430-BC5B-474C2FB8A34A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 dirty="0"/>
            <a:t>Transmiten impulsos a través de fibras A </a:t>
          </a:r>
          <a:r>
            <a:rPr lang="el-GR" sz="2200" kern="1200" dirty="0"/>
            <a:t>γ</a:t>
          </a:r>
          <a:r>
            <a:rPr lang="es-MX" sz="2200" kern="1200" dirty="0"/>
            <a:t>,</a:t>
          </a:r>
          <a:r>
            <a:rPr lang="es-GT" sz="2200" kern="1200" dirty="0"/>
            <a:t> 5 micras de diámetro, van hacia las fibras intrafusales, en el centro del uso neuromuscular, controlan el tono básico del músculo.</a:t>
          </a:r>
          <a:endParaRPr lang="en-US" sz="2200" kern="1200" dirty="0"/>
        </a:p>
      </dsp:txBody>
      <dsp:txXfrm>
        <a:off x="0" y="4152105"/>
        <a:ext cx="6900512" cy="13840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20228-0D84-43D0-886F-F29A89E38C7A}">
      <dsp:nvSpPr>
        <dsp:cNvPr id="0" name=""/>
        <dsp:cNvSpPr/>
      </dsp:nvSpPr>
      <dsp:spPr>
        <a:xfrm>
          <a:off x="1333" y="535665"/>
          <a:ext cx="5202457" cy="31214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6300" kern="1200"/>
            <a:t>HUSOS MUSCULARES</a:t>
          </a:r>
          <a:endParaRPr lang="en-US" sz="6300" kern="1200"/>
        </a:p>
      </dsp:txBody>
      <dsp:txXfrm>
        <a:off x="1333" y="535665"/>
        <a:ext cx="5202457" cy="3121474"/>
      </dsp:txXfrm>
    </dsp:sp>
    <dsp:sp modelId="{57B30104-25E4-4151-891F-DF4D15A6F45C}">
      <dsp:nvSpPr>
        <dsp:cNvPr id="0" name=""/>
        <dsp:cNvSpPr/>
      </dsp:nvSpPr>
      <dsp:spPr>
        <a:xfrm>
          <a:off x="5724037" y="535665"/>
          <a:ext cx="5202457" cy="312147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marL="0" lvl="0" indent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6300" kern="1200"/>
            <a:t>ÓRGANOS TENDINOSOS DE GOLGI</a:t>
          </a:r>
          <a:endParaRPr lang="en-US" sz="6300" kern="1200"/>
        </a:p>
      </dsp:txBody>
      <dsp:txXfrm>
        <a:off x="5724037" y="535665"/>
        <a:ext cx="5202457" cy="3121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F6F7F-04FC-431D-944E-6FD3E4C2CE1A}">
      <dsp:nvSpPr>
        <dsp:cNvPr id="0" name=""/>
        <dsp:cNvSpPr/>
      </dsp:nvSpPr>
      <dsp:spPr>
        <a:xfrm>
          <a:off x="0" y="272421"/>
          <a:ext cx="5811128" cy="9354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900" kern="1200"/>
            <a:t>INFORMACIÓN SENSITIVA:</a:t>
          </a:r>
          <a:endParaRPr lang="en-US" sz="3900" kern="1200"/>
        </a:p>
      </dsp:txBody>
      <dsp:txXfrm>
        <a:off x="45663" y="318084"/>
        <a:ext cx="5719802" cy="844089"/>
      </dsp:txXfrm>
    </dsp:sp>
    <dsp:sp modelId="{A8F1AAB0-1A6B-4BDE-AE9B-62BDBCDE0595}">
      <dsp:nvSpPr>
        <dsp:cNvPr id="0" name=""/>
        <dsp:cNvSpPr/>
      </dsp:nvSpPr>
      <dsp:spPr>
        <a:xfrm>
          <a:off x="0" y="1207837"/>
          <a:ext cx="5811128" cy="419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03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000" kern="1200"/>
            <a:t>¿Cuál es la longitud del músculo?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000" kern="1200"/>
            <a:t>¿Cuál es su tensión instantánea?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000" kern="1200"/>
            <a:t>¿A qué velocidad cambian estas variables?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GT" sz="3000" kern="1200"/>
            <a:t>PARA ESTO TIENEN UNA ABUNDANTE INERVACIÓN, TANTO LOS MÚSCULOS COMO LOS TENDONES.</a:t>
          </a:r>
          <a:endParaRPr lang="en-US" sz="3000" kern="1200"/>
        </a:p>
      </dsp:txBody>
      <dsp:txXfrm>
        <a:off x="0" y="1207837"/>
        <a:ext cx="5811128" cy="41979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8B41D-A6FB-4E3E-A2B7-529A19C000D8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628BF-CE9A-4756-B928-62D91A417BF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De tres a nueve</a:t>
          </a:r>
          <a:endParaRPr lang="en-US" sz="2700" kern="1200"/>
        </a:p>
      </dsp:txBody>
      <dsp:txXfrm>
        <a:off x="0" y="0"/>
        <a:ext cx="6900512" cy="1384035"/>
      </dsp:txXfrm>
    </dsp:sp>
    <dsp:sp modelId="{F3DFE5F7-390C-427C-8538-48260B979DE9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36697-9AED-4889-BF6E-F0A9028E0CAC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Diámetro, la mitad de las de bolsa</a:t>
          </a:r>
          <a:endParaRPr lang="en-US" sz="2700" kern="1200"/>
        </a:p>
      </dsp:txBody>
      <dsp:txXfrm>
        <a:off x="0" y="1384035"/>
        <a:ext cx="6900512" cy="1384035"/>
      </dsp:txXfrm>
    </dsp:sp>
    <dsp:sp modelId="{7D5B8F81-F674-4200-85FB-DBA7B4034140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6692F-8EF9-42F2-B50E-B5E7B340F35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Núcleos alineados en forma de cadena</a:t>
          </a:r>
          <a:endParaRPr lang="en-US" sz="2700" kern="1200"/>
        </a:p>
      </dsp:txBody>
      <dsp:txXfrm>
        <a:off x="0" y="2768070"/>
        <a:ext cx="6900512" cy="1384035"/>
      </dsp:txXfrm>
    </dsp:sp>
    <dsp:sp modelId="{8C35CB94-34A5-43CB-9CD6-BF4C552B7B3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467F1-9807-4DF1-88DD-B8CB359B24A7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700" kern="1200"/>
            <a:t>La terminación nerviosa secundaria ( de 8 micras), suele excitarse únicamente en las de cadena nuclear.</a:t>
          </a:r>
          <a:endParaRPr lang="en-US" sz="2700" kern="1200"/>
        </a:p>
      </dsp:txBody>
      <dsp:txXfrm>
        <a:off x="0" y="4152105"/>
        <a:ext cx="6900512" cy="13840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4BA1C-588B-4D84-A2C8-035B80AC7EA3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905A9-93B9-4506-BDEA-B99188E9DEA5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Cuando la longitud del músculo aumenta repentinamente. Sólo la terminación primaria recibe un estímulo potente.  RESPUESTA DINAMICA.</a:t>
          </a:r>
          <a:endParaRPr lang="en-US" sz="2200" kern="1200"/>
        </a:p>
      </dsp:txBody>
      <dsp:txXfrm>
        <a:off x="0" y="675"/>
        <a:ext cx="6900512" cy="1106957"/>
      </dsp:txXfrm>
    </dsp:sp>
    <dsp:sp modelId="{7B39B3DD-313B-4B97-8E6C-AE5265D6CE3F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9575D-6FF1-4721-948B-3234B33D272D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Significa que responde a la velocidad del cambio de longitud</a:t>
          </a:r>
          <a:endParaRPr lang="en-US" sz="2200" kern="1200"/>
        </a:p>
      </dsp:txBody>
      <dsp:txXfrm>
        <a:off x="0" y="1107633"/>
        <a:ext cx="6900512" cy="1106957"/>
      </dsp:txXfrm>
    </dsp:sp>
    <dsp:sp modelId="{D7FA003A-B5BC-4877-B36C-09E8A47E109A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E48F3-5439-4339-ACDD-E8A59939161B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Fibra de 17 micras</a:t>
          </a:r>
          <a:endParaRPr lang="en-US" sz="2200" kern="1200"/>
        </a:p>
      </dsp:txBody>
      <dsp:txXfrm>
        <a:off x="0" y="2214591"/>
        <a:ext cx="6900512" cy="1106957"/>
      </dsp:txXfrm>
    </dsp:sp>
    <dsp:sp modelId="{2BC07E7E-F03F-4D19-A1E3-E9A59F3A1AE1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D8EE5-BCC7-4B36-896F-19283C0BEC69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Cuando el receptor se acorta, las señales sensitivas son opuestas.</a:t>
          </a:r>
          <a:endParaRPr lang="en-US" sz="2200" kern="1200"/>
        </a:p>
      </dsp:txBody>
      <dsp:txXfrm>
        <a:off x="0" y="3321549"/>
        <a:ext cx="6900512" cy="1106957"/>
      </dsp:txXfrm>
    </dsp:sp>
    <dsp:sp modelId="{2C7D1647-0DE0-4D5C-B271-F01313531CBF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5E821-F17C-4C58-A57B-C01A80226566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200" kern="1200"/>
            <a:t>Los impulsos entonces pueden ser positivos o negativos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70565-4FB9-42A9-B39C-EB1326D08C40}">
      <dsp:nvSpPr>
        <dsp:cNvPr id="0" name=""/>
        <dsp:cNvSpPr/>
      </dsp:nvSpPr>
      <dsp:spPr>
        <a:xfrm>
          <a:off x="0" y="146910"/>
          <a:ext cx="6900512" cy="2569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NERVIOS GAMA (</a:t>
          </a:r>
          <a:r>
            <a:rPr lang="el-GR" sz="3600" b="0" i="1" kern="1200" baseline="0"/>
            <a:t>γ</a:t>
          </a:r>
          <a:r>
            <a:rPr lang="es-GT" sz="3600" b="0" i="1" kern="1200" baseline="0"/>
            <a:t>)</a:t>
          </a:r>
          <a:r>
            <a:rPr lang="es-GT" sz="3600" kern="1200"/>
            <a:t> DINÁMICOS, Excitan las fibras intrafusales de bolsa nuclear, respuesta dinámica, la respuesta queda potenciada</a:t>
          </a:r>
          <a:endParaRPr lang="en-US" sz="3600" kern="1200"/>
        </a:p>
      </dsp:txBody>
      <dsp:txXfrm>
        <a:off x="125424" y="272334"/>
        <a:ext cx="6649664" cy="2318471"/>
      </dsp:txXfrm>
    </dsp:sp>
    <dsp:sp modelId="{4B80A019-09A6-49A9-A6E4-9F242B7D0A0D}">
      <dsp:nvSpPr>
        <dsp:cNvPr id="0" name=""/>
        <dsp:cNvSpPr/>
      </dsp:nvSpPr>
      <dsp:spPr>
        <a:xfrm>
          <a:off x="0" y="2819910"/>
          <a:ext cx="6900512" cy="25693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3600" kern="1200"/>
            <a:t>NERVIOS GAMA ESTÁTICOS: Excitan las fibras de cadena nuclear, respuesta estática.</a:t>
          </a:r>
          <a:endParaRPr lang="en-US" sz="3600" kern="1200"/>
        </a:p>
      </dsp:txBody>
      <dsp:txXfrm>
        <a:off x="125424" y="2945334"/>
        <a:ext cx="6649664" cy="2318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A6373-05BC-3B3E-ADB0-7F1AE656D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17AB5D-89CD-752A-B2CD-90276E581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D651EC-568B-25D0-EAEA-8DF9B49E9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BA99CA-C7D3-B2F6-4534-28E983CF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6E31E7-B79A-A367-6EF6-56CA8566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9878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3C22C2-8AD2-B9E0-FDF1-58095B7FD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8EE69E-9EF9-ED5D-7177-954B8E3AA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BA710-7B02-E258-C803-4D19B3EB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83B9A4-30D2-7C70-C2F8-D38A81D7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3B8ED5-B2A5-0883-6173-5378A3F6B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3424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4FC229-2993-C32B-AF21-E979C79DC0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ADA392-2CC2-A995-4255-18B2B771B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4DED2A-0070-A84C-C1DD-D95C3DAE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A13DB5-4AF8-9D2D-DD27-C26EFA728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40AA49-6888-B4D9-6F6F-F9D59FF7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47701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A346D-14BB-18E4-4A5C-D2882C1F9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A4AFAB-AE5F-000A-97AB-388F791F8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8C943-864E-DB01-765F-87485B98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6CB722-A6DE-DC5C-24F6-52B94B76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FBFB18-77B6-36BD-818B-0613A1CCF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0855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7B810-8E74-6866-CE9F-C821D995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5CB40B-DB8F-7CC3-EFA9-B808879E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B31A3-287E-1336-9D38-055E44F6B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10DB5-3062-0A69-B2C7-2CCBA72EE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FBC801-D897-B12E-4C48-D81D2E529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8507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D5C46-0C88-BC00-D160-8D9D171D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659B3-AF27-2EAF-93C2-DD5EA3F89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D6842A-2582-88AA-0A02-2EB3DCC70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2A5FCC-8DF9-47B8-2B62-49FF10920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A88A83-3D0E-785F-26AE-0974F1809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F61F38-38F4-0186-845B-740F5C56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319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5566A-F416-1C7D-D7D3-9E38D4762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0F0116-E145-D2BF-B030-C9E092AE5A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6FF752-94E5-D8D9-C32C-64C5DF508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AB923DA-A056-B229-D343-549D741D91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CFB5AE-2732-BCD3-A89B-A8F975617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CA9DAD-DA5A-557F-5B10-50E3E4441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351B89-AA24-B541-0B6E-DB94FC07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23A24E-B36A-166E-3F35-04E5EF95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348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A07DF-631C-A77F-6081-6E84FABD9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CE4D9C-8EDE-D7EB-CD85-CE071B290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E51343-C365-D583-6273-40751083C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55AEE0B-D9E0-9F45-46FD-A89DB6864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21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966D74D-7D88-E51F-752D-537AF42D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1D71A70-DB65-0E9C-9B83-63DBB0C5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1B75EB-8649-473D-966C-019D5165C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6590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939FC-EF69-696F-8095-1C3FCB036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F91E21-E991-052C-90E1-299C37A9D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9C9776-2595-8599-6E0F-4CF52C99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6DBDD-7B9B-A6DC-59BD-FB69AD573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964445-5F95-0CED-00AE-995663FD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9A1B02-42E1-D60F-DCB7-9DD8B2FAF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585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0A2D3B-EE00-7DC6-352E-15858C443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D9B3D3-53E6-1463-80A4-72461F07E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FD4FCB-8CAA-E0A3-9A9B-2153E451F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470FF2-8E0C-E4AE-2969-E7F790F9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623561-A1E7-5BD3-62E1-42000206C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28E7F-ED32-F563-A575-6DFA05042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372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D8135E-CADF-A3E2-A12A-51CD5B74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13D45-4632-3263-393D-0C29A061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251234-D30D-082C-4935-B9963323E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158BC-B495-4EB2-8234-F27C3DFF4185}" type="datetimeFigureOut">
              <a:rPr lang="es-GT" smtClean="0"/>
              <a:t>1/04/2023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951FE-00CA-4CEA-F169-6E3CAE0A1E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79FAB-3482-2A40-7876-BA84294240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EDA22-BD6B-4DE3-B2D8-3F197C57024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1952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4" descr="Sistema de neuronas en amarillo y azul claro">
            <a:extLst>
              <a:ext uri="{FF2B5EF4-FFF2-40B4-BE49-F238E27FC236}">
                <a16:creationId xmlns:a16="http://schemas.microsoft.com/office/drawing/2014/main" id="{6606D2BF-971E-B0EA-A1C0-C7CCE3BD1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6" r="1873" b="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CAF3C3-676B-B8B4-4146-DD133FCDA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s-GT" sz="5200"/>
              <a:t>EL SISTEMA NERVIOSO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409BD4-9B88-309B-99F6-5D307487F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s-GT"/>
              <a:t>NEUROFISIOLOGÍA MOTORA E INTEGRADORA</a:t>
            </a:r>
          </a:p>
          <a:p>
            <a:pPr algn="l"/>
            <a:r>
              <a:rPr lang="es-GT"/>
              <a:t>Dr. César Morataya</a:t>
            </a:r>
          </a:p>
        </p:txBody>
      </p:sp>
    </p:spTree>
    <p:extLst>
      <p:ext uri="{BB962C8B-B14F-4D97-AF65-F5344CB8AC3E}">
        <p14:creationId xmlns:p14="http://schemas.microsoft.com/office/powerpoint/2010/main" val="336603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6AABD63-7085-E4C8-FF14-1CF4E0B0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0607" y="643467"/>
            <a:ext cx="503078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545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B0C32C-EF1D-D3B7-3F21-A9A6A327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s-GT" sz="5400" dirty="0"/>
              <a:t>SUSTANCIA GRIS DE LA MÉDULA</a:t>
            </a:r>
          </a:p>
        </p:txBody>
      </p:sp>
      <p:pic>
        <p:nvPicPr>
          <p:cNvPr id="5" name="Picture 4" descr="Un primer plano de un nervio">
            <a:extLst>
              <a:ext uri="{FF2B5EF4-FFF2-40B4-BE49-F238E27FC236}">
                <a16:creationId xmlns:a16="http://schemas.microsoft.com/office/drawing/2014/main" id="{1B34C3F7-0F09-14AE-89D2-197C18FE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933" r="9748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4ADA4B-8AD9-F999-DB61-4912C061C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s-GT" sz="2200" dirty="0"/>
              <a:t>CUALQUIER SECCIÓN DE LA MÉDULA ESPINAL POSEE millones de neuronas: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200" dirty="0"/>
              <a:t>Sensitivas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200" dirty="0"/>
              <a:t>Motoneuronas anteriores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200" dirty="0"/>
              <a:t>Interneuronas</a:t>
            </a:r>
          </a:p>
        </p:txBody>
      </p:sp>
    </p:spTree>
    <p:extLst>
      <p:ext uri="{BB962C8B-B14F-4D97-AF65-F5344CB8AC3E}">
        <p14:creationId xmlns:p14="http://schemas.microsoft.com/office/powerpoint/2010/main" val="305016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D382A1-4B73-4911-62A9-2D5699BDE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3400"/>
              <a:t>MOTONEURONAS ANTERIORES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F46F05A-8C67-4ACD-5CB8-F93035688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588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9981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651B2DC-1008-0A6F-2C38-36544C0DAE2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75711" y="643467"/>
            <a:ext cx="5640578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8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081C330-4324-1F24-7C08-F288126E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3400"/>
              <a:t>MOTONEURONAS ALFA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88F8F75-7E00-5AFA-1AF6-0A4FB61593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75034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814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D7F375-58F2-2125-10CB-FEC6FCFDC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05" y="643467"/>
            <a:ext cx="8878190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26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16A477-A125-9D2B-2827-8D739FF82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3400"/>
              <a:t>MOTONEURONAS </a:t>
            </a:r>
            <a:r>
              <a:rPr lang="el-GR" sz="3400"/>
              <a:t>γ</a:t>
            </a:r>
            <a:r>
              <a:rPr lang="es-GT" sz="3400"/>
              <a:t>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9E9BB21-2DA0-670D-9F10-DEF179DF4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7588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6907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678B7-4AC9-A804-8E9A-F1680189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071804"/>
            <a:ext cx="7214616" cy="46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31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A753882-FAED-D146-1156-31B8AEE5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 sz="3100">
                <a:solidFill>
                  <a:srgbClr val="FFFFFF"/>
                </a:solidFill>
              </a:rPr>
              <a:t>INTERNEURONAS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3E712C-6F7B-1962-EC55-371E724B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sz="2400"/>
              <a:t>Presentes en todas las regiones de la sustancia gris, en las astas posteriores, astas anteriores e intermedias</a:t>
            </a:r>
          </a:p>
          <a:p>
            <a:r>
              <a:rPr lang="es-GT" sz="2400"/>
              <a:t>30 veces más numerosas que las motoneuronas anteriores</a:t>
            </a:r>
          </a:p>
          <a:p>
            <a:r>
              <a:rPr lang="es-GT" sz="2400"/>
              <a:t>Pequeñas y de naturaleza excitable, pueden emitir actividad espontánea hasta 1500 disparos por segundo, múltiples interconexiones.</a:t>
            </a:r>
          </a:p>
          <a:p>
            <a:r>
              <a:rPr lang="es-GT" sz="2400"/>
              <a:t>Responsables de la mayoría de funciones integradoras de la médula espinal, circuitos divergentes y convergentes, los de descarga repetida.</a:t>
            </a:r>
          </a:p>
          <a:p>
            <a:r>
              <a:rPr lang="es-GT" sz="2400"/>
              <a:t>Casi toda la actividad integradora: Vía corticoespinal termina en ellas, combinadas con la de los nervios raquídeos.</a:t>
            </a:r>
          </a:p>
        </p:txBody>
      </p:sp>
    </p:spTree>
    <p:extLst>
      <p:ext uri="{BB962C8B-B14F-4D97-AF65-F5344CB8AC3E}">
        <p14:creationId xmlns:p14="http://schemas.microsoft.com/office/powerpoint/2010/main" val="1670338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659DCF-D3BE-60CB-D12D-A53EC4E4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NEURONAS DE RENSHAW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8852EA-FF71-5F66-25B6-8C6B0CBE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dirty="0"/>
              <a:t>EN LAS ASTAS ANTERIORES</a:t>
            </a:r>
          </a:p>
          <a:p>
            <a:r>
              <a:rPr lang="es-GT" dirty="0"/>
              <a:t>PEQUEÑAS</a:t>
            </a:r>
          </a:p>
          <a:p>
            <a:r>
              <a:rPr lang="es-GT" dirty="0"/>
              <a:t>ESTRECHA VINCULACIÓN CON MOTONEURONAS, por medio de las colaterales del axón.</a:t>
            </a:r>
          </a:p>
          <a:p>
            <a:r>
              <a:rPr lang="es-GT" dirty="0"/>
              <a:t>SON CÉLULAS INHIBIDORAS, la inhibición de cada motoneurona, tiende a inhibir a las contiguas, inhibición lateral.</a:t>
            </a:r>
          </a:p>
          <a:p>
            <a:r>
              <a:rPr lang="es-GT" dirty="0"/>
              <a:t>CONCENTRA Y ENFOCA IMPULSOS, EN LA DIRECCIÓN DESEADA.</a:t>
            </a:r>
          </a:p>
        </p:txBody>
      </p:sp>
    </p:spTree>
    <p:extLst>
      <p:ext uri="{BB962C8B-B14F-4D97-AF65-F5344CB8AC3E}">
        <p14:creationId xmlns:p14="http://schemas.microsoft.com/office/powerpoint/2010/main" val="1192256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6C8100C-7B2F-62EC-4BC8-905645C29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FUNCIONES MOTORAS DE LA MÉDULA ESPINAL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8EA4942-04A4-2E14-57C9-C7CC5944C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249" y="643466"/>
            <a:ext cx="448283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45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DFEBB5-9A9C-242C-B17F-22EF9A79C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 sz="3100">
                <a:solidFill>
                  <a:srgbClr val="FFFFFF"/>
                </a:solidFill>
              </a:rPr>
              <a:t>FIBRAS PROPIOESPINALES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2CA44D-7562-CC88-5789-8EF55CDC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sz="2400"/>
              <a:t>MAS DE LA MITAD DE FIBRAS QUE ASCIENDEN Y DESCIENDEN SON PROPIOESPINALES.</a:t>
            </a:r>
          </a:p>
          <a:p>
            <a:r>
              <a:rPr lang="es-GT" sz="2400"/>
              <a:t>RECORRIDO DE UN SEGMENTO MEDULAR A OTRO</a:t>
            </a:r>
          </a:p>
          <a:p>
            <a:r>
              <a:rPr lang="es-GT" sz="2400"/>
              <a:t>LAS FIBRAS SENSITIVAS QUE PENETRAN EN LA MÉDULA POR LAS RAÍCES POSTERIORES SE BIFURCAN Y RAMIFICAN HACIA ARRIBA Y ABAJO.</a:t>
            </a:r>
          </a:p>
          <a:p>
            <a:r>
              <a:rPr lang="es-GT" sz="2400"/>
              <a:t>ALGUNAS RAMAS TRANSMITEN SEÑALES A UN SEGMENTO O DOS. OTRAS LLEGANDO A MÚLTIPLES SEGMENTOS</a:t>
            </a:r>
          </a:p>
          <a:p>
            <a:r>
              <a:rPr lang="es-GT" sz="2400"/>
              <a:t>VÍA PARA LOS REFLEJOS MULTISEGMENTARIOS. COORDINAN MOVIMIENTOS SIMULTÁNEOS DE LAS AXTREMIDADES.</a:t>
            </a:r>
          </a:p>
        </p:txBody>
      </p:sp>
    </p:spTree>
    <p:extLst>
      <p:ext uri="{BB962C8B-B14F-4D97-AF65-F5344CB8AC3E}">
        <p14:creationId xmlns:p14="http://schemas.microsoft.com/office/powerpoint/2010/main" val="2337264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F88F08-4A8A-8821-1CAE-C7EE9B56B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s-GT" sz="4000">
                <a:solidFill>
                  <a:srgbClr val="FFFFFF"/>
                </a:solidFill>
              </a:rPr>
              <a:t>RECEPTORES SENSITIVOS MUSCULARES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082C3ED-095E-1097-E14A-3C01FD08F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444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4890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8D025B-5051-6C4F-ADE4-F94AF04B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FUNCIÓN MUSCULAR NECESITA RETROALIMENTACIÓN PERMANENTE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590A155-49E4-E640-8F62-E17C67027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41324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8211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A50305-0886-011D-3078-84C5F3E4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GT" sz="2400">
                <a:solidFill>
                  <a:srgbClr val="FFFFFF"/>
                </a:solidFill>
              </a:rPr>
              <a:t>HUSOS MUSCULARES (NEUROMUSCULARES)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79D99B-5F02-5CF3-AD36-35EFDF13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s-GT" dirty="0"/>
              <a:t>EN TODO EL VIENTRE MUSCULAR, ENVÍAN INFORMACIÓN SOBRE LA LONGITUD DEL MÚSCULO Y LA VELOCIDAD CON QUE VARÍA LA MISMA.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4516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1CC8EA-7FD3-6085-C6A5-6E8263A01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048" y="643467"/>
            <a:ext cx="565590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9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5E9E57A-0190-24F2-82B0-E4D2EBDAC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99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859C674-0507-CC27-6570-671F1F0DB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s-GT" dirty="0">
                <a:solidFill>
                  <a:srgbClr val="FFFFFF"/>
                </a:solidFill>
              </a:rPr>
              <a:t>HUSO MUSCULAR, FUNCIÓN RECEPTORA, INERVACIÓN MOTORA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A69D2-4722-48A0-3CC8-A9E8C82A6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s-GT" sz="2400"/>
              <a:t>3 a 10 mm de longitud</a:t>
            </a:r>
          </a:p>
          <a:p>
            <a:r>
              <a:rPr lang="es-GT" sz="2400"/>
              <a:t>3 a 12 fibras musculares intrafusales, diminutas, extremos en punta, se fijan a las extrafusales.</a:t>
            </a:r>
          </a:p>
          <a:p>
            <a:r>
              <a:rPr lang="es-GT" sz="2400"/>
              <a:t>Región central con pocos filamentos de actina y miosina, funciona como un receptor sensitivo</a:t>
            </a:r>
          </a:p>
          <a:p>
            <a:r>
              <a:rPr lang="es-GT" sz="2400"/>
              <a:t>Las porciones finales sí se contraen y reciben excitación de fibras motoras que provienen de las motoneuronas A, son eferentes, alfa, grandes e inervan el músculo extrafusal.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5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D8B5DB-F73F-037B-6B86-EDD544E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INERVACIÓN SENSITIVA DEL HUSO MUSCULAR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622183EB-49C0-775C-68F2-AB69F43D5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/>
              <a:t>LA PORCIÓN RECEPTORA, EN LA PARTE CENTRAL</a:t>
            </a:r>
          </a:p>
          <a:p>
            <a:r>
              <a:rPr lang="es-GT"/>
              <a:t>NO POSEE ELEMENTOS CONTRÁCTILES DE ACTINA Y MIOSINA</a:t>
            </a:r>
          </a:p>
          <a:p>
            <a:r>
              <a:rPr lang="es-GT"/>
              <a:t>AQUÍ NACEN LAS FIBRAS SENSITIVAS</a:t>
            </a:r>
          </a:p>
          <a:p>
            <a:r>
              <a:rPr lang="es-GT"/>
              <a:t>SU ESTIMULACIÓN PROCEDE DEL ESTIRAMIENTO DE DICHA PORCIÓN</a:t>
            </a:r>
          </a:p>
        </p:txBody>
      </p:sp>
    </p:spTree>
    <p:extLst>
      <p:ext uri="{BB962C8B-B14F-4D97-AF65-F5344CB8AC3E}">
        <p14:creationId xmlns:p14="http://schemas.microsoft.com/office/powerpoint/2010/main" val="3105538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7C5EAC-E16D-25B1-4B35-1EDA274F7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43" y="643467"/>
            <a:ext cx="8575513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93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25FF785-8A37-EA2D-8F64-E6DE38DB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RECEPTOR DEL HUSO MUSCULAR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8EB92-3E4E-6B3B-8AC3-FB8EE7B1A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s-GT" dirty="0"/>
              <a:t>SE EXCITA POR DOS MECNISMOS: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El alargamiento del músculo en su conjunto, esto estira la porción intermedia del huso.</a:t>
            </a:r>
          </a:p>
          <a:p>
            <a:pPr marL="514350" indent="-514350">
              <a:buFont typeface="+mj-lt"/>
              <a:buAutoNum type="arabicPeriod"/>
            </a:pPr>
            <a:r>
              <a:rPr lang="es-GT" dirty="0"/>
              <a:t>Aunque la longitud del músculo no cambie, la contracción de las partes finales de las fibras intrafusales también estira la zona intermedia.</a:t>
            </a:r>
          </a:p>
          <a:p>
            <a:pPr marL="514350" indent="-514350">
              <a:buFont typeface="+mj-lt"/>
              <a:buAutoNum type="arabicPeriod"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1029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6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1A2050-DB96-6F8C-9637-E8AB26FB1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323" y="643467"/>
            <a:ext cx="551535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06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153A7F-09BF-97FF-E586-A23BFE6B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5501"/>
            <a:ext cx="10905066" cy="414699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59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CF333-67EE-5131-2AF6-B9C562FED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 sz="3400">
                <a:solidFill>
                  <a:srgbClr val="FFFFFF"/>
                </a:solidFill>
              </a:rPr>
              <a:t>DOS TIPOS DE TERMINACIONES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2DA6A8-EB4B-7FAB-EC07-2822C1BF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dirty="0"/>
              <a:t>TERMINACIÓN AFERENTE PRIMARIA.  Rodea la porción central formando la terminación aferente primaria o anuloespiral. De tipo </a:t>
            </a:r>
            <a:r>
              <a:rPr lang="es-GT" dirty="0" err="1"/>
              <a:t>Ia</a:t>
            </a:r>
            <a:r>
              <a:rPr lang="es-GT" dirty="0"/>
              <a:t>, diámetro de 17 micras. Envía señales sensitivas a la médula espinal, velocidad 70 a 120 m/segundo. Es la más mayor entre todas las fibras del cuerpo.</a:t>
            </a:r>
          </a:p>
          <a:p>
            <a:r>
              <a:rPr lang="es-GT" dirty="0"/>
              <a:t>TERMINACIÓN SECUNDARIA. Al lado de la primaria, fibra tipo II, diámetro de 8 micras, se extiende como las ramas de un arbusto</a:t>
            </a:r>
          </a:p>
        </p:txBody>
      </p:sp>
    </p:spTree>
    <p:extLst>
      <p:ext uri="{BB962C8B-B14F-4D97-AF65-F5344CB8AC3E}">
        <p14:creationId xmlns:p14="http://schemas.microsoft.com/office/powerpoint/2010/main" val="2375548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D9D600-E692-A4C7-9CC8-49A399EC9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s-GT">
                <a:solidFill>
                  <a:srgbClr val="FFFFFF"/>
                </a:solidFill>
              </a:rPr>
              <a:t>FIBRAS DE BOLSA NUCLEAR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21F0A8-4572-055E-2819-E4C16027C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dirty="0"/>
              <a:t>Una a tres en cada huso</a:t>
            </a:r>
          </a:p>
          <a:p>
            <a:r>
              <a:rPr lang="es-GT" dirty="0"/>
              <a:t>Núcleos agregados, forman una bolsa en la porción central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08450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991AF17-3ABA-2A21-BAB8-E4261166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71713"/>
            <a:ext cx="10512547" cy="39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19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F0DD63-8B00-9B97-3DC5-397296D8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5400"/>
              <a:t>FIBRAS DE CADENA NUCLEAR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75226BD-7B61-F066-B624-86FE59082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1815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3011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AA7DE7-9425-0C85-971F-08EC0D585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4200"/>
              <a:t>CAMBIO DE LONGITUD. RESPUESTA DE LA TERMINACIÓN PRIMARIA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CA00FA7-11A3-C7D1-80D3-2555EE3BD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1021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939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A3EACC-8590-9FBE-0BA1-F316CBA4F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s-GT" sz="5000"/>
              <a:t>CONTROL DE LA INTENSIDAD DE LAS REPUESTAS.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D7997D14-7859-B01D-03A8-0C45CFF51F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4652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046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3B5CB4-0A19-0F62-4108-85AC624BD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GT" sz="3400">
                <a:solidFill>
                  <a:srgbClr val="FFFFFF"/>
                </a:solidFill>
              </a:rPr>
              <a:t>REFLEJO MIOTÁCTICO MUSCULAR O DE ESTIRAMIENTO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17A03-E7B3-0C4E-F285-5C3E3D3C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s-GT" sz="2000"/>
              <a:t>ES EL MÁS SENCILLO: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000"/>
              <a:t>Fibra nerviosa propioceptora Ia, originada en el huso  muscular, llega al asta posterior de sustancia gris medular.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000"/>
              <a:t>Hace sinapsis con una motoneurona del asta anterior, envía señal al músculo por medio de su axón.  Vía monosináptica.</a:t>
            </a:r>
          </a:p>
        </p:txBody>
      </p:sp>
    </p:spTree>
    <p:extLst>
      <p:ext uri="{BB962C8B-B14F-4D97-AF65-F5344CB8AC3E}">
        <p14:creationId xmlns:p14="http://schemas.microsoft.com/office/powerpoint/2010/main" val="2757132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0F3DE1-BD87-1F02-FB59-20C071B28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114" y="643466"/>
            <a:ext cx="637710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131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30C08-314B-38B8-535B-0B1C7A12A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GT" sz="4600"/>
              <a:t>REFLEJOS MIOTÁCTICOS DINÁMICO Y ESTÁTICO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C3A4C2-F50E-2939-84D6-2411F491D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s-GT" sz="2200"/>
              <a:t>Cuando el músculo se estira o distiende bruscamente, reflejo dinámico, se transmite un impulso potente hacia la médula espinal, provoca instantáneamente una contracción refleja, en el mismo músculo donde nació. Se opone a los cambios súbitos. Finaliza en una fracción de segundo.</a:t>
            </a:r>
          </a:p>
          <a:p>
            <a:r>
              <a:rPr lang="es-GT" sz="2200"/>
              <a:t>Le sigue un reflejo miotático estático, se mantiene un período prolongado.  Deriva de las señales receptoras estáticas.</a:t>
            </a:r>
          </a:p>
          <a:p>
            <a:endParaRPr lang="es-GT" sz="2200"/>
          </a:p>
          <a:p>
            <a:endParaRPr lang="es-GT" sz="2200"/>
          </a:p>
        </p:txBody>
      </p:sp>
      <p:pic>
        <p:nvPicPr>
          <p:cNvPr id="5" name="Picture 4" descr="Marca de exclamación sobre fondo amarillo">
            <a:extLst>
              <a:ext uri="{FF2B5EF4-FFF2-40B4-BE49-F238E27FC236}">
                <a16:creationId xmlns:a16="http://schemas.microsoft.com/office/drawing/2014/main" id="{80F5C39F-C5BE-547D-A339-57F0D9A97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5" r="785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5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9C67BF4-F6A4-657D-6220-C88A8D8E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49" y="0"/>
            <a:ext cx="1195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6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5E77F8-2A82-831E-C2E4-4D209F768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FUNCIÓN AMORTIGUADORA DE LOS REFLEJOS MIOTÁTICOS DINÁMICO Y ESTÁTICO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C0B0AB-9D0F-5ED0-60E6-579F1BF7C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1544" y="1803186"/>
            <a:ext cx="4087368" cy="301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360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F68795-AE8A-A372-8E19-32496244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PRESENTACIÓN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30790A-D2D4-EA58-083B-96953DB1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/>
              <a:t>REFLEJO TENDINOSO DE GOLGI</a:t>
            </a:r>
          </a:p>
          <a:p>
            <a:r>
              <a:rPr lang="es-GT" dirty="0"/>
              <a:t>FUNCIÓN DE LOS HUSOS MUSCULARES Y LOS ÓRGANOS TENDINOSOS DE GOLGI</a:t>
            </a:r>
          </a:p>
          <a:p>
            <a:r>
              <a:rPr lang="es-GT" dirty="0"/>
              <a:t>REFLEJO FLEXOR Y REFLEJOS DE RETIRADA</a:t>
            </a:r>
          </a:p>
          <a:p>
            <a:r>
              <a:rPr lang="es-GT" dirty="0"/>
              <a:t>REFLEJO EXTENSOR CRUZADO</a:t>
            </a:r>
          </a:p>
          <a:p>
            <a:r>
              <a:rPr lang="es-GT" dirty="0"/>
              <a:t>REFLEJOS POSTURALES Y LOCOMOTORES</a:t>
            </a:r>
          </a:p>
          <a:p>
            <a:r>
              <a:rPr lang="es-GT" dirty="0"/>
              <a:t>MOVIMIENTOS DE MARCHA Y DEAMBULACIÓN</a:t>
            </a:r>
          </a:p>
          <a:p>
            <a:r>
              <a:rPr lang="es-GT" dirty="0"/>
              <a:t>REFLEJO DE RASCADO</a:t>
            </a:r>
          </a:p>
          <a:p>
            <a:r>
              <a:rPr lang="es-GT" dirty="0"/>
              <a:t>REFLEJOS MEDULARES QUE CAUSAN ESPASMO MUSCULAR</a:t>
            </a:r>
          </a:p>
          <a:p>
            <a:r>
              <a:rPr lang="es-GT" dirty="0"/>
              <a:t>REFLEJOS AUTÓNOMOS DE LA MÉDULA ESPINAL</a:t>
            </a:r>
          </a:p>
          <a:p>
            <a:r>
              <a:rPr lang="es-GT" dirty="0"/>
              <a:t>SECCIÓN DE LA MÉDULA ESPINAL Y SHOCK</a:t>
            </a:r>
          </a:p>
        </p:txBody>
      </p:sp>
    </p:spTree>
    <p:extLst>
      <p:ext uri="{BB962C8B-B14F-4D97-AF65-F5344CB8AC3E}">
        <p14:creationId xmlns:p14="http://schemas.microsoft.com/office/powerpoint/2010/main" val="6836275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31468A4-6D42-D1E7-5912-7B0E4DD69488}"/>
              </a:ext>
            </a:extLst>
          </p:cNvPr>
          <p:cNvSpPr txBox="1"/>
          <p:nvPr/>
        </p:nvSpPr>
        <p:spPr>
          <a:xfrm>
            <a:off x="3048778" y="324433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b="0" dirty="0">
                <a:effectLst/>
              </a:rPr>
              <a:t> </a:t>
            </a:r>
            <a:endParaRPr lang="es-GT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BB110DE0-6F9B-8908-A386-37D894D9A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REFLEJOS</a:t>
            </a:r>
            <a:endParaRPr lang="es-GT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1A79F33B-A3EA-5790-1D1F-1A94B2AE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/>
              <a:t>TÓNICO LABERINTICO</a:t>
            </a:r>
          </a:p>
          <a:p>
            <a:r>
              <a:rPr lang="es-MX" dirty="0"/>
              <a:t>DE LANDAU</a:t>
            </a:r>
          </a:p>
          <a:p>
            <a:r>
              <a:rPr lang="es-MX" dirty="0"/>
              <a:t>TÓNICO SIMÉTRICO DEL CUELLO</a:t>
            </a:r>
          </a:p>
          <a:p>
            <a:r>
              <a:rPr lang="es-MX" dirty="0"/>
              <a:t>ESPINAL GALANT</a:t>
            </a:r>
          </a:p>
          <a:p>
            <a:r>
              <a:rPr lang="es-MX" dirty="0"/>
              <a:t>ESPINAL PEREZ</a:t>
            </a:r>
          </a:p>
          <a:p>
            <a:r>
              <a:rPr lang="es-MX" dirty="0"/>
              <a:t>REFLEJO DE ANFIBIO</a:t>
            </a:r>
          </a:p>
          <a:p>
            <a:r>
              <a:rPr lang="es-MX" dirty="0"/>
              <a:t>DEL MIEDO PARALIZADOR</a:t>
            </a:r>
          </a:p>
          <a:p>
            <a:r>
              <a:rPr lang="es-MX" dirty="0"/>
              <a:t>DEL MORO</a:t>
            </a:r>
          </a:p>
          <a:p>
            <a:r>
              <a:rPr lang="es-MX" dirty="0"/>
              <a:t>TÓNICO ASIMÉTRICO DEL CUELLO</a:t>
            </a:r>
          </a:p>
          <a:p>
            <a:r>
              <a:rPr lang="es-MX" dirty="0"/>
              <a:t>DE AGARRE</a:t>
            </a:r>
          </a:p>
          <a:p>
            <a:r>
              <a:rPr lang="es-MX" dirty="0"/>
              <a:t>BABININSKY</a:t>
            </a:r>
          </a:p>
          <a:p>
            <a:r>
              <a:rPr lang="es-MX" dirty="0"/>
              <a:t>PLANTAR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56814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A1E0707-4985-454B-ACE0-4855BB558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C661D2-EA8A-3B6B-EAC3-17E9F94C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7" y="609599"/>
            <a:ext cx="3686174" cy="1322888"/>
          </a:xfrm>
        </p:spPr>
        <p:txBody>
          <a:bodyPr>
            <a:normAutofit/>
          </a:bodyPr>
          <a:lstStyle/>
          <a:p>
            <a:r>
              <a:rPr lang="es-MX" dirty="0"/>
              <a:t>RASTREO, REPTIL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154DF6-6105-24D0-F8AB-F07FDFA0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7" y="2194101"/>
            <a:ext cx="3543298" cy="3973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2000"/>
          </a:p>
          <a:p>
            <a:pPr marL="0" indent="0">
              <a:buNone/>
            </a:pPr>
            <a:endParaRPr lang="es-GT" sz="2000"/>
          </a:p>
          <a:p>
            <a:pPr marL="0" indent="0">
              <a:buNone/>
            </a:pPr>
            <a:r>
              <a:rPr lang="es-MX" sz="2000"/>
              <a:t>Predomina el tronco del encéfalo. Reflejos: RM, RTL, RTAC, R. de búsqueda y succión, R. Babinski, R. palmar y plantar, R. Espinal de Galant. </a:t>
            </a:r>
            <a:endParaRPr lang="es-GT" sz="20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D81427-183B-6EBA-B79D-A2C534F1B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38" y="1322681"/>
            <a:ext cx="2828925" cy="42126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632D91B-3237-4931-166B-CECD7F132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211" y="2757806"/>
            <a:ext cx="2828925" cy="134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7465B2-875B-05B7-F287-B87428B6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49674"/>
            <a:ext cx="4284420" cy="1687143"/>
          </a:xfrm>
        </p:spPr>
        <p:txBody>
          <a:bodyPr anchor="t">
            <a:normAutofit/>
          </a:bodyPr>
          <a:lstStyle/>
          <a:p>
            <a:r>
              <a:rPr lang="es-MX">
                <a:solidFill>
                  <a:schemeClr val="bg1"/>
                </a:solidFill>
              </a:rPr>
              <a:t>CUADRÚPEDO, MAMÍFERO</a:t>
            </a:r>
            <a:endParaRPr lang="es-GT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50" y="642750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05578-D50B-923A-E256-8FD7A2231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2022" y="849338"/>
            <a:ext cx="4293299" cy="1487480"/>
          </a:xfrm>
        </p:spPr>
        <p:txBody>
          <a:bodyPr>
            <a:normAutofit/>
          </a:bodyPr>
          <a:lstStyle/>
          <a:p>
            <a:r>
              <a:rPr lang="es-MX" sz="1600"/>
              <a:t>Se desarrolla el cerebro medio. El niño gira, gatea y se sienta. Reflejos: RTSC, Landau y Babinksi. </a:t>
            </a:r>
            <a:endParaRPr lang="es-GT" sz="16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1B5929-9989-5C99-88F5-9488D238E1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" r="1" b="1"/>
          <a:stretch/>
        </p:blipFill>
        <p:spPr>
          <a:xfrm>
            <a:off x="1155556" y="2631774"/>
            <a:ext cx="9889765" cy="35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95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4E6F16-53CB-D0FE-C721-54E8E67FB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es-MX" sz="4000"/>
              <a:t>BÍPEDO, SIMIO, HUMANO</a:t>
            </a:r>
            <a:endParaRPr lang="es-GT" sz="40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03296-2F24-794F-A1DA-E24E4BE85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/>
          </a:bodyPr>
          <a:lstStyle/>
          <a:p>
            <a:r>
              <a:rPr lang="es-MX" sz="2000"/>
              <a:t>Implica el nivel cortical y otros centros como los ganglios basales y el cerebelo. En niño se enfrenta a la gravedad gracias al tono muscular y las reacciones de equilibrio. Reflejos: RTSC, Landau, Babinski.</a:t>
            </a:r>
            <a:endParaRPr lang="es-GT" sz="200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14F221-E74B-5BCB-91F3-DF512CEE96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6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30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D940E851-9CD4-D323-D64E-F16B41778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>
            <a:normAutofit/>
          </a:bodyPr>
          <a:lstStyle/>
          <a:p>
            <a:pPr algn="r"/>
            <a:r>
              <a:rPr lang="es-MX" sz="5400">
                <a:solidFill>
                  <a:srgbClr val="FFFFFF"/>
                </a:solidFill>
              </a:rPr>
              <a:t>GRACIAS</a:t>
            </a:r>
            <a:endParaRPr lang="es-GT" sz="540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 descr="Smiling Face with No Fill">
            <a:extLst>
              <a:ext uri="{FF2B5EF4-FFF2-40B4-BE49-F238E27FC236}">
                <a16:creationId xmlns:a16="http://schemas.microsoft.com/office/drawing/2014/main" id="{753348F5-344E-C3B4-64CA-A71D92B98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9A82954-9591-D727-E75D-6C49BE33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321" y="643467"/>
            <a:ext cx="7165358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7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1661B5-A746-191E-2186-6414BBDB0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s-GT" sz="4100"/>
              <a:t>INTEGRACIÓN DE LA INFORMACIÓN SENSITIVA</a:t>
            </a:r>
          </a:p>
        </p:txBody>
      </p:sp>
      <p:pic>
        <p:nvPicPr>
          <p:cNvPr id="5" name="Picture 4" descr="Luces generadas por ordenador">
            <a:extLst>
              <a:ext uri="{FF2B5EF4-FFF2-40B4-BE49-F238E27FC236}">
                <a16:creationId xmlns:a16="http://schemas.microsoft.com/office/drawing/2014/main" id="{5E67C825-95C6-4D77-E7C5-9432EB1FE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5" r="22275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E7F9AE-9A6C-27DF-52E3-B5E483111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es-GT" sz="2000"/>
              <a:t>RESPUESTAS MOTORAS A DIFERENTES NIVELES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000"/>
              <a:t>Médula espinal, reflejos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000"/>
              <a:t>Tronco encefálico, actividades más complejas</a:t>
            </a:r>
          </a:p>
          <a:p>
            <a:pPr marL="514350" indent="-514350">
              <a:buFont typeface="+mj-lt"/>
              <a:buAutoNum type="arabicPeriod"/>
            </a:pPr>
            <a:r>
              <a:rPr lang="es-GT" sz="2000"/>
              <a:t>Cerebro, las actividades más complejas</a:t>
            </a:r>
          </a:p>
        </p:txBody>
      </p:sp>
    </p:spTree>
    <p:extLst>
      <p:ext uri="{BB962C8B-B14F-4D97-AF65-F5344CB8AC3E}">
        <p14:creationId xmlns:p14="http://schemas.microsoft.com/office/powerpoint/2010/main" val="3619814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E2FF17-529F-7294-7E3A-18BA77289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3" y="1066023"/>
            <a:ext cx="3200400" cy="4461163"/>
          </a:xfrm>
        </p:spPr>
        <p:txBody>
          <a:bodyPr>
            <a:normAutofit/>
          </a:bodyPr>
          <a:lstStyle/>
          <a:p>
            <a:r>
              <a:rPr lang="es-GT" sz="4100">
                <a:solidFill>
                  <a:srgbClr val="FFFFFF"/>
                </a:solidFill>
              </a:rPr>
              <a:t>IMPORTANCIA DE LOS CIRCUITOS NEURONALES DE LA MÉDULA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9E05DF-0BCA-9160-EBD6-F837213EC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s-GT" sz="2600" dirty="0"/>
              <a:t>Sin los circuitos medulares no se podría realizar ningún movimiento muscular voluntario</a:t>
            </a:r>
          </a:p>
          <a:p>
            <a:r>
              <a:rPr lang="es-GT" sz="2600" dirty="0"/>
              <a:t>Ninguna parte del cerebro puede por sí solo dar lugar  al vaivén de las piernas para caminar.</a:t>
            </a:r>
          </a:p>
          <a:p>
            <a:r>
              <a:rPr lang="es-GT" sz="2600" dirty="0"/>
              <a:t>Los circuitos de estos movimientos están en la médula</a:t>
            </a:r>
          </a:p>
          <a:p>
            <a:r>
              <a:rPr lang="es-GT" sz="2600" dirty="0"/>
              <a:t>El cerebro solo envía señales que hacen llegar órdenes a la médula espinal.</a:t>
            </a:r>
          </a:p>
          <a:p>
            <a:r>
              <a:rPr lang="es-GT" sz="2600" dirty="0"/>
              <a:t>El cerebro es sumamente importante ya que envía órdenes e instrucciones para controlar las actividades medulares secuenciales, por medio de señales analíticas.</a:t>
            </a:r>
          </a:p>
        </p:txBody>
      </p:sp>
    </p:spTree>
    <p:extLst>
      <p:ext uri="{BB962C8B-B14F-4D97-AF65-F5344CB8AC3E}">
        <p14:creationId xmlns:p14="http://schemas.microsoft.com/office/powerpoint/2010/main" val="321213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FB7AF0-9C19-CC05-887D-71EDFEAD2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s-GT" sz="3100"/>
              <a:t>ORGANIZACIÓN DE LA MÉDULA PARA LA FUNCIÓN MOTORA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48B4777-2995-20DC-53A6-8B677013D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08163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885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0C62A4-1937-B384-9A44-D7D80EEF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621" y="643467"/>
            <a:ext cx="6814758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315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1358</Words>
  <Application>Microsoft Office PowerPoint</Application>
  <PresentationFormat>Panorámica</PresentationFormat>
  <Paragraphs>144</Paragraphs>
  <Slides>46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Tema de Office</vt:lpstr>
      <vt:lpstr>EL SISTEMA NERVIOSO</vt:lpstr>
      <vt:lpstr>FUNCIONES MOTORAS DE LA MÉDULA ESPINAL</vt:lpstr>
      <vt:lpstr>Presentación de PowerPoint</vt:lpstr>
      <vt:lpstr>Presentación de PowerPoint</vt:lpstr>
      <vt:lpstr>Presentación de PowerPoint</vt:lpstr>
      <vt:lpstr>INTEGRACIÓN DE LA INFORMACIÓN SENSITIVA</vt:lpstr>
      <vt:lpstr>IMPORTANCIA DE LOS CIRCUITOS NEURONALES DE LA MÉDULA</vt:lpstr>
      <vt:lpstr>ORGANIZACIÓN DE LA MÉDULA PARA LA FUNCIÓN MOTORA</vt:lpstr>
      <vt:lpstr>Presentación de PowerPoint</vt:lpstr>
      <vt:lpstr>Presentación de PowerPoint</vt:lpstr>
      <vt:lpstr>SUSTANCIA GRIS DE LA MÉDULA</vt:lpstr>
      <vt:lpstr>MOTONEURONAS ANTERIORES</vt:lpstr>
      <vt:lpstr>Presentación de PowerPoint</vt:lpstr>
      <vt:lpstr>MOTONEURONAS ALFA</vt:lpstr>
      <vt:lpstr>Presentación de PowerPoint</vt:lpstr>
      <vt:lpstr>MOTONEURONAS γ </vt:lpstr>
      <vt:lpstr>Presentación de PowerPoint</vt:lpstr>
      <vt:lpstr>INTERNEURONAS</vt:lpstr>
      <vt:lpstr>NEURONAS DE RENSHAW</vt:lpstr>
      <vt:lpstr>FIBRAS PROPIOESPINALES</vt:lpstr>
      <vt:lpstr>RECEPTORES SENSITIVOS MUSCULARES</vt:lpstr>
      <vt:lpstr>LA FUNCIÓN MUSCULAR NECESITA RETROALIMENTACIÓN PERMANENTE</vt:lpstr>
      <vt:lpstr>HUSOS MUSCULARES (NEUROMUSCULARES)</vt:lpstr>
      <vt:lpstr>Presentación de PowerPoint</vt:lpstr>
      <vt:lpstr>Presentación de PowerPoint</vt:lpstr>
      <vt:lpstr>HUSO MUSCULAR, FUNCIÓN RECEPTORA, INERVACIÓN MOTORA</vt:lpstr>
      <vt:lpstr>INERVACIÓN SENSITIVA DEL HUSO MUSCULAR</vt:lpstr>
      <vt:lpstr>Presentación de PowerPoint</vt:lpstr>
      <vt:lpstr>RECEPTOR DEL HUSO MUSCULAR</vt:lpstr>
      <vt:lpstr>Presentación de PowerPoint</vt:lpstr>
      <vt:lpstr>DOS TIPOS DE TERMINACIONES</vt:lpstr>
      <vt:lpstr>FIBRAS DE BOLSA NUCLEAR</vt:lpstr>
      <vt:lpstr>Presentación de PowerPoint</vt:lpstr>
      <vt:lpstr>FIBRAS DE CADENA NUCLEAR</vt:lpstr>
      <vt:lpstr>CAMBIO DE LONGITUD. RESPUESTA DE LA TERMINACIÓN PRIMARIA</vt:lpstr>
      <vt:lpstr>CONTROL DE LA INTENSIDAD DE LAS REPUESTAS.</vt:lpstr>
      <vt:lpstr>REFLEJO MIOTÁCTICO MUSCULAR O DE ESTIRAMIENTO</vt:lpstr>
      <vt:lpstr>Presentación de PowerPoint</vt:lpstr>
      <vt:lpstr>REFLEJOS MIOTÁCTICOS DINÁMICO Y ESTÁTICO</vt:lpstr>
      <vt:lpstr>FUNCIÓN AMORTIGUADORA DE LOS REFLEJOS MIOTÁTICOS DINÁMICO Y ESTÁTICO</vt:lpstr>
      <vt:lpstr>PRESENTACIÓN</vt:lpstr>
      <vt:lpstr>REFLEJOS</vt:lpstr>
      <vt:lpstr>RASTREO, REPTIL</vt:lpstr>
      <vt:lpstr>CUADRÚPEDO, MAMÍFERO</vt:lpstr>
      <vt:lpstr>BÍPEDO, SIMIO, HUMANO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SISTEMA NERVIOSO</dc:title>
  <dc:creator>César Morataya</dc:creator>
  <cp:lastModifiedBy>Cesar Morataya</cp:lastModifiedBy>
  <cp:revision>3</cp:revision>
  <dcterms:created xsi:type="dcterms:W3CDTF">2023-03-30T18:46:42Z</dcterms:created>
  <dcterms:modified xsi:type="dcterms:W3CDTF">2023-04-01T16:05:37Z</dcterms:modified>
</cp:coreProperties>
</file>