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0287C6C-92CE-2701-9147-02B4C6756B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163843-38EB-CBCF-0760-CFD5E3BADD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20490A-1DCD-1CE8-E8CD-20D4A528C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3767-65BF-4866-9850-17AFBE9D7DD0}" type="datetimeFigureOut">
              <a:rPr lang="es-GT" smtClean="0"/>
              <a:t>6/08/2023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72AF7-0494-3B65-BB34-55B5C14DD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9A0FB9-A5BE-15C7-9DBF-3B47F36C3A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8AA9-BFBB-4729-A8E8-DF8D24AC8A5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98467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6AA846-8C24-BAD4-5D77-CC82F4F47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E3E121A-12F6-ADA7-672F-2B09074142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8376614-80E7-B7EF-C7B9-1DBABA5C3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3767-65BF-4866-9850-17AFBE9D7DD0}" type="datetimeFigureOut">
              <a:rPr lang="es-GT" smtClean="0"/>
              <a:t>6/08/2023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CF381BB-BC47-D169-0BAB-D37C0B55B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8D2B52-DB4D-4DD6-BEA0-0D8E20636B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8AA9-BFBB-4729-A8E8-DF8D24AC8A5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26384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AA25F1C-C603-1570-2CCB-CF16949923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49D2D4B-C364-74B9-E539-B42AE1752B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446F1D4-BA2B-DE42-17A9-BEDDB4C259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3767-65BF-4866-9850-17AFBE9D7DD0}" type="datetimeFigureOut">
              <a:rPr lang="es-GT" smtClean="0"/>
              <a:t>6/08/2023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FF22DD-C8A7-84B3-6971-4A9D10C05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AA09AB-587B-1CFC-5F92-97743B998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8AA9-BFBB-4729-A8E8-DF8D24AC8A5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44691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6C9A2A-4455-0593-6E83-AF49D4D8A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A4021DC-F1E2-0D7E-D321-C3C793C118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D51C05B-2D26-DABB-2D92-099F064FC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3767-65BF-4866-9850-17AFBE9D7DD0}" type="datetimeFigureOut">
              <a:rPr lang="es-GT" smtClean="0"/>
              <a:t>6/08/2023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80A2EBD-5500-B1E9-C4CA-A7AC2F8C0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B7FC1C-8BB6-3FDE-F917-261CF31C1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8AA9-BFBB-4729-A8E8-DF8D24AC8A5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1086967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F7B202-6FEC-B5C9-3510-828F6DEAE3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8D53C0B-1990-EA63-7343-287493F8A4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85B8938-D7AE-94BF-C918-4A20862F75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3767-65BF-4866-9850-17AFBE9D7DD0}" type="datetimeFigureOut">
              <a:rPr lang="es-GT" smtClean="0"/>
              <a:t>6/08/2023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A11D45-F518-CB33-23F8-958368652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381C404-9C43-2E87-3E4A-502832CD3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8AA9-BFBB-4729-A8E8-DF8D24AC8A5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38200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819C8EE-3458-E018-690F-3FA9BC20C0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D9431EA-BBB5-6971-309C-9F6AACF0B3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8AAB047-8E5F-1371-C436-39FFCEF85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FDD9701-8DA8-ED61-EE42-C4AEE079F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3767-65BF-4866-9850-17AFBE9D7DD0}" type="datetimeFigureOut">
              <a:rPr lang="es-GT" smtClean="0"/>
              <a:t>6/08/2023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2FEB083-B6F1-6570-1389-1DC488BDA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8A28BF-6ADE-729D-D123-9248EE03C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8AA9-BFBB-4729-A8E8-DF8D24AC8A5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841958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46C11D-05D0-07C5-A3E6-56D826132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03E0EC-0F1C-A6BC-28B7-134F21ABA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34B9108-8A5E-F779-9187-C6F0601F25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F6FC012-3905-B614-B552-CA8707F0C0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FA2FED1-5988-B23B-CE0A-E90064FB25B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32A6DB4-64E2-C1D9-0C90-53452F58C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3767-65BF-4866-9850-17AFBE9D7DD0}" type="datetimeFigureOut">
              <a:rPr lang="es-GT" smtClean="0"/>
              <a:t>6/08/2023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76BEA44-DDEC-A77F-D737-97E35C088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A69399B7-ED23-3CF6-3946-0A7EF7AC4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8AA9-BFBB-4729-A8E8-DF8D24AC8A5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608730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8E77E4-ED73-0865-5A89-E39D16D14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D4B395D-7DDB-6C9A-BEC1-37E762A43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3767-65BF-4866-9850-17AFBE9D7DD0}" type="datetimeFigureOut">
              <a:rPr lang="es-GT" smtClean="0"/>
              <a:t>6/08/2023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53FB9E1-A403-3FC0-DDFB-A5013858E9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C270395-EAE2-4952-4AB2-ED82722C2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8AA9-BFBB-4729-A8E8-DF8D24AC8A5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01361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10B7F6C1-1E3E-5BB0-CAD6-C805A3C12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3767-65BF-4866-9850-17AFBE9D7DD0}" type="datetimeFigureOut">
              <a:rPr lang="es-GT" smtClean="0"/>
              <a:t>6/08/2023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BC5BEBD1-F55F-2154-6FCC-1F759D02D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4FC6408-33CE-8F61-3934-489E6E798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8AA9-BFBB-4729-A8E8-DF8D24AC8A5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573259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8F0496-026F-CA0A-B2AE-97ED74CEE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714AE8-14FF-78FE-7D0D-C620608B24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1FC78F8-DF3C-4FD3-3C99-639F830290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5A0BBBF-223B-A5D2-2EBB-FB0312DD3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3767-65BF-4866-9850-17AFBE9D7DD0}" type="datetimeFigureOut">
              <a:rPr lang="es-GT" smtClean="0"/>
              <a:t>6/08/2023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1F6B35-C4CA-FC0F-2FD4-E954B56D4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1A6DCEA-C19C-4B83-617A-9672290F7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8AA9-BFBB-4729-A8E8-DF8D24AC8A5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67939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69741D-0926-FA8B-DB2E-9A8CA83D13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3D713DD-9C38-683C-03AD-087FF2DE9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5B252E3-CB12-6C76-A7F5-EE2A4ED808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28996AB-417A-2630-333E-6A05ECF9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23767-65BF-4866-9850-17AFBE9D7DD0}" type="datetimeFigureOut">
              <a:rPr lang="es-GT" smtClean="0"/>
              <a:t>6/08/2023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0249234-11F0-D104-68EB-EC735C526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54C78B4-4F12-9AA2-2F36-1C3178C35B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8C8AA9-BFBB-4729-A8E8-DF8D24AC8A5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04269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0BDDC3F-2C21-7356-BD59-2B0C9119E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6111154-2964-E981-E914-7E95B681C7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B4D33F5-1346-793C-5137-57756851A3F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23767-65BF-4866-9850-17AFBE9D7DD0}" type="datetimeFigureOut">
              <a:rPr lang="es-GT" smtClean="0"/>
              <a:t>6/08/2023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76359E-CB58-26A2-6B1F-12C85DFB79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48545DB-EB93-1FB8-59FF-57BBC3C45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C8AA9-BFBB-4729-A8E8-DF8D24AC8A5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9701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3651A1-7E10-6D60-6564-4C992673E8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A488D7-3501-9358-4B09-41D30138466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GT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DEB7E6F-B629-8975-2361-9EB7C1EEE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2961" y="0"/>
            <a:ext cx="956607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4631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CDE8CB-501D-7F5D-25BB-4AA7989BF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659CD77-AE16-08F9-304F-80EC728CD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GT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D370E98-3F43-C494-9261-E820096023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105" y="0"/>
            <a:ext cx="1203389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3070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FDC1C81-2509-E603-0E17-B0A995AD0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F7E29B4-C7B8-4F5D-ED23-B377B9CF52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GT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25AF081E-5A47-0C21-927F-35E229480A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376" y="0"/>
            <a:ext cx="115919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821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666C3F-04DD-C2E3-BA9F-C7A0E5031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3518AD-15DC-1DD1-FFBD-B529D10F1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GT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22064C5-4E4F-CAF5-DAD2-2301BDEAE0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3874" y="0"/>
            <a:ext cx="111347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4927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C66DFD31-4213-D911-87DC-2B9DE7C481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contenido 6">
            <a:extLst>
              <a:ext uri="{FF2B5EF4-FFF2-40B4-BE49-F238E27FC236}">
                <a16:creationId xmlns:a16="http://schemas.microsoft.com/office/drawing/2014/main" id="{C61F19F0-33E0-8ADA-ECEC-2251AE295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GT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588978F-AC60-DACD-CB66-67063F10D7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138112"/>
            <a:ext cx="10210800" cy="6581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8526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642D09-DC36-1A4E-8B50-24CA375027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E2FA602-06E7-16C2-5DF2-5F87D8F298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GT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A234599-FDA2-7DB2-4DAC-F718BD05B3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9125" y="247650"/>
            <a:ext cx="11382375" cy="6362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3334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Panorámica</PresentationFormat>
  <Paragraphs>0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Amilcar Josue Batres Garcia</dc:creator>
  <cp:lastModifiedBy>Amilcar Josue Batres Garcia</cp:lastModifiedBy>
  <cp:revision>1</cp:revision>
  <dcterms:created xsi:type="dcterms:W3CDTF">2023-08-07T04:52:44Z</dcterms:created>
  <dcterms:modified xsi:type="dcterms:W3CDTF">2023-08-07T04:55:24Z</dcterms:modified>
</cp:coreProperties>
</file>